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8729C-30A0-4DF1-BE98-C64099B63B34}" v="768" dt="2024-11-10T13:21:12.78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AAMILI HAMZA" userId="178bb77b-182e-47ec-9162-877c2b9b1f06" providerId="ADAL" clId="{6910D386-140E-47E8-936A-79630CD9DBD1}"/>
    <pc:docChg chg="undo custSel addSld modSld">
      <pc:chgData name="EL AAMILI HAMZA" userId="178bb77b-182e-47ec-9162-877c2b9b1f06" providerId="ADAL" clId="{6910D386-140E-47E8-936A-79630CD9DBD1}" dt="2024-11-07T16:25:42.771" v="461" actId="14100"/>
      <pc:docMkLst>
        <pc:docMk/>
      </pc:docMkLst>
      <pc:sldChg chg="addSp modSp mod">
        <pc:chgData name="EL AAMILI HAMZA" userId="178bb77b-182e-47ec-9162-877c2b9b1f06" providerId="ADAL" clId="{6910D386-140E-47E8-936A-79630CD9DBD1}" dt="2024-11-07T15:41:52.148" v="20" actId="20577"/>
        <pc:sldMkLst>
          <pc:docMk/>
          <pc:sldMk cId="3455814474" sldId="256"/>
        </pc:sldMkLst>
        <pc:spChg chg="add mod">
          <ac:chgData name="EL AAMILI HAMZA" userId="178bb77b-182e-47ec-9162-877c2b9b1f06" providerId="ADAL" clId="{6910D386-140E-47E8-936A-79630CD9DBD1}" dt="2024-11-07T15:41:52.148" v="20" actId="20577"/>
          <ac:spMkLst>
            <pc:docMk/>
            <pc:sldMk cId="3455814474" sldId="256"/>
            <ac:spMk id="26" creationId="{03688694-F205-4203-A43F-AE69376EA7D2}"/>
          </ac:spMkLst>
        </pc:spChg>
      </pc:sldChg>
      <pc:sldChg chg="addSp delSp modSp add mod delAnim modAnim">
        <pc:chgData name="EL AAMILI HAMZA" userId="178bb77b-182e-47ec-9162-877c2b9b1f06" providerId="ADAL" clId="{6910D386-140E-47E8-936A-79630CD9DBD1}" dt="2024-11-07T16:18:25.486" v="291" actId="1076"/>
        <pc:sldMkLst>
          <pc:docMk/>
          <pc:sldMk cId="815285440" sldId="266"/>
        </pc:sldMkLst>
        <pc:spChg chg="mod">
          <ac:chgData name="EL AAMILI HAMZA" userId="178bb77b-182e-47ec-9162-877c2b9b1f06" providerId="ADAL" clId="{6910D386-140E-47E8-936A-79630CD9DBD1}" dt="2024-11-07T16:18:25.486" v="291" actId="1076"/>
          <ac:spMkLst>
            <pc:docMk/>
            <pc:sldMk cId="815285440" sldId="266"/>
            <ac:spMk id="3" creationId="{5ECD5E8A-82A3-81FB-8F93-C82D60C886CB}"/>
          </ac:spMkLst>
        </pc:spChg>
        <pc:spChg chg="add mod">
          <ac:chgData name="EL AAMILI HAMZA" userId="178bb77b-182e-47ec-9162-877c2b9b1f06" providerId="ADAL" clId="{6910D386-140E-47E8-936A-79630CD9DBD1}" dt="2024-11-07T16:12:30.459" v="228" actId="6549"/>
          <ac:spMkLst>
            <pc:docMk/>
            <pc:sldMk cId="815285440" sldId="266"/>
            <ac:spMk id="27" creationId="{2247AC9B-C322-4818-98E9-5C6B63A2A816}"/>
          </ac:spMkLst>
        </pc:spChg>
        <pc:graphicFrameChg chg="add del mod">
          <ac:chgData name="EL AAMILI HAMZA" userId="178bb77b-182e-47ec-9162-877c2b9b1f06" providerId="ADAL" clId="{6910D386-140E-47E8-936A-79630CD9DBD1}" dt="2024-11-07T16:10:58.778" v="225" actId="478"/>
          <ac:graphicFrameMkLst>
            <pc:docMk/>
            <pc:sldMk cId="815285440" sldId="266"/>
            <ac:graphicFrameMk id="4" creationId="{2C89C72F-C4A4-4B8D-9D6B-61B4DA90A989}"/>
          </ac:graphicFrameMkLst>
        </pc:graphicFrameChg>
        <pc:graphicFrameChg chg="add del mod">
          <ac:chgData name="EL AAMILI HAMZA" userId="178bb77b-182e-47ec-9162-877c2b9b1f06" providerId="ADAL" clId="{6910D386-140E-47E8-936A-79630CD9DBD1}" dt="2024-11-07T16:11:46.229" v="227"/>
          <ac:graphicFrameMkLst>
            <pc:docMk/>
            <pc:sldMk cId="815285440" sldId="266"/>
            <ac:graphicFrameMk id="5" creationId="{7D83A4DE-A13D-48DD-A0FA-FE217563B170}"/>
          </ac:graphicFrameMkLst>
        </pc:graphicFrameChg>
        <pc:graphicFrameChg chg="add del mod">
          <ac:chgData name="EL AAMILI HAMZA" userId="178bb77b-182e-47ec-9162-877c2b9b1f06" providerId="ADAL" clId="{6910D386-140E-47E8-936A-79630CD9DBD1}" dt="2024-11-07T16:14:10.961" v="251"/>
          <ac:graphicFrameMkLst>
            <pc:docMk/>
            <pc:sldMk cId="815285440" sldId="266"/>
            <ac:graphicFrameMk id="7" creationId="{C0F81A63-65BB-4AFB-9A9C-B3067625F617}"/>
          </ac:graphicFrameMkLst>
        </pc:graphicFrameChg>
        <pc:graphicFrameChg chg="add del mod">
          <ac:chgData name="EL AAMILI HAMZA" userId="178bb77b-182e-47ec-9162-877c2b9b1f06" providerId="ADAL" clId="{6910D386-140E-47E8-936A-79630CD9DBD1}" dt="2024-11-07T16:14:10.496" v="250"/>
          <ac:graphicFrameMkLst>
            <pc:docMk/>
            <pc:sldMk cId="815285440" sldId="266"/>
            <ac:graphicFrameMk id="8" creationId="{1280FC76-E5F1-474C-9270-E7F266371F37}"/>
          </ac:graphicFrameMkLst>
        </pc:graphicFrameChg>
        <pc:graphicFrameChg chg="add del mod">
          <ac:chgData name="EL AAMILI HAMZA" userId="178bb77b-182e-47ec-9162-877c2b9b1f06" providerId="ADAL" clId="{6910D386-140E-47E8-936A-79630CD9DBD1}" dt="2024-11-07T16:14:26.312" v="263"/>
          <ac:graphicFrameMkLst>
            <pc:docMk/>
            <pc:sldMk cId="815285440" sldId="266"/>
            <ac:graphicFrameMk id="9" creationId="{DB2FB718-7889-4393-A340-D5B311CA2261}"/>
          </ac:graphicFrameMkLst>
        </pc:graphicFrameChg>
        <pc:graphicFrameChg chg="del">
          <ac:chgData name="EL AAMILI HAMZA" userId="178bb77b-182e-47ec-9162-877c2b9b1f06" providerId="ADAL" clId="{6910D386-140E-47E8-936A-79630CD9DBD1}" dt="2024-11-07T16:05:32.982" v="23" actId="478"/>
          <ac:graphicFrameMkLst>
            <pc:docMk/>
            <pc:sldMk cId="815285440" sldId="266"/>
            <ac:graphicFrameMk id="10" creationId="{E9AD4FE4-8EB6-1F8A-478B-18ABC2381DD9}"/>
          </ac:graphicFrameMkLst>
        </pc:graphicFrameChg>
        <pc:graphicFrameChg chg="add mod modGraphic">
          <ac:chgData name="EL AAMILI HAMZA" userId="178bb77b-182e-47ec-9162-877c2b9b1f06" providerId="ADAL" clId="{6910D386-140E-47E8-936A-79630CD9DBD1}" dt="2024-11-07T16:16:59.359" v="283" actId="122"/>
          <ac:graphicFrameMkLst>
            <pc:docMk/>
            <pc:sldMk cId="815285440" sldId="266"/>
            <ac:graphicFrameMk id="11" creationId="{E67249A9-9E70-49E5-B154-7AE429DCFAB2}"/>
          </ac:graphicFrameMkLst>
        </pc:graphicFrameChg>
        <pc:picChg chg="del">
          <ac:chgData name="EL AAMILI HAMZA" userId="178bb77b-182e-47ec-9162-877c2b9b1f06" providerId="ADAL" clId="{6910D386-140E-47E8-936A-79630CD9DBD1}" dt="2024-11-07T16:05:20.200" v="22" actId="478"/>
          <ac:picMkLst>
            <pc:docMk/>
            <pc:sldMk cId="815285440" sldId="266"/>
            <ac:picMk id="6" creationId="{E3DCEA4C-48F9-5D24-327A-6B52A41E1F6D}"/>
          </ac:picMkLst>
        </pc:picChg>
      </pc:sldChg>
      <pc:sldChg chg="addSp delSp modSp add mod modAnim">
        <pc:chgData name="EL AAMILI HAMZA" userId="178bb77b-182e-47ec-9162-877c2b9b1f06" providerId="ADAL" clId="{6910D386-140E-47E8-936A-79630CD9DBD1}" dt="2024-11-07T16:25:42.771" v="461" actId="14100"/>
        <pc:sldMkLst>
          <pc:docMk/>
          <pc:sldMk cId="321822844" sldId="267"/>
        </pc:sldMkLst>
        <pc:spChg chg="mod">
          <ac:chgData name="EL AAMILI HAMZA" userId="178bb77b-182e-47ec-9162-877c2b9b1f06" providerId="ADAL" clId="{6910D386-140E-47E8-936A-79630CD9DBD1}" dt="2024-11-07T16:24:16.617" v="427" actId="14100"/>
          <ac:spMkLst>
            <pc:docMk/>
            <pc:sldMk cId="321822844" sldId="267"/>
            <ac:spMk id="3" creationId="{5ECD5E8A-82A3-81FB-8F93-C82D60C886CB}"/>
          </ac:spMkLst>
        </pc:spChg>
        <pc:graphicFrameChg chg="add del mod modGraphic">
          <ac:chgData name="EL AAMILI HAMZA" userId="178bb77b-182e-47ec-9162-877c2b9b1f06" providerId="ADAL" clId="{6910D386-140E-47E8-936A-79630CD9DBD1}" dt="2024-11-07T16:21:11.263" v="384"/>
          <ac:graphicFrameMkLst>
            <pc:docMk/>
            <pc:sldMk cId="321822844" sldId="267"/>
            <ac:graphicFrameMk id="2" creationId="{B86BF279-F520-4F4C-B1E2-700FC73D210F}"/>
          </ac:graphicFrameMkLst>
        </pc:graphicFrameChg>
        <pc:graphicFrameChg chg="add del mod">
          <ac:chgData name="EL AAMILI HAMZA" userId="178bb77b-182e-47ec-9162-877c2b9b1f06" providerId="ADAL" clId="{6910D386-140E-47E8-936A-79630CD9DBD1}" dt="2024-11-07T16:21:32.738" v="390"/>
          <ac:graphicFrameMkLst>
            <pc:docMk/>
            <pc:sldMk cId="321822844" sldId="267"/>
            <ac:graphicFrameMk id="4" creationId="{209887B8-48BB-48BB-9F13-C674FB87B92E}"/>
          </ac:graphicFrameMkLst>
        </pc:graphicFrameChg>
        <pc:graphicFrameChg chg="add del mod">
          <ac:chgData name="EL AAMILI HAMZA" userId="178bb77b-182e-47ec-9162-877c2b9b1f06" providerId="ADAL" clId="{6910D386-140E-47E8-936A-79630CD9DBD1}" dt="2024-11-07T16:21:48.639" v="398"/>
          <ac:graphicFrameMkLst>
            <pc:docMk/>
            <pc:sldMk cId="321822844" sldId="267"/>
            <ac:graphicFrameMk id="5" creationId="{3A491E7D-8715-4A9D-B477-5C2277551908}"/>
          </ac:graphicFrameMkLst>
        </pc:graphicFrameChg>
        <pc:graphicFrameChg chg="add del mod">
          <ac:chgData name="EL AAMILI HAMZA" userId="178bb77b-182e-47ec-9162-877c2b9b1f06" providerId="ADAL" clId="{6910D386-140E-47E8-936A-79630CD9DBD1}" dt="2024-11-07T16:21:52.884" v="402"/>
          <ac:graphicFrameMkLst>
            <pc:docMk/>
            <pc:sldMk cId="321822844" sldId="267"/>
            <ac:graphicFrameMk id="6" creationId="{C9715964-76DB-41A6-85E6-E0CBC5155455}"/>
          </ac:graphicFrameMkLst>
        </pc:graphicFrameChg>
        <pc:graphicFrameChg chg="add mod modGraphic">
          <ac:chgData name="EL AAMILI HAMZA" userId="178bb77b-182e-47ec-9162-877c2b9b1f06" providerId="ADAL" clId="{6910D386-140E-47E8-936A-79630CD9DBD1}" dt="2024-11-07T16:25:42.771" v="461" actId="14100"/>
          <ac:graphicFrameMkLst>
            <pc:docMk/>
            <pc:sldMk cId="321822844" sldId="267"/>
            <ac:graphicFrameMk id="7" creationId="{255C7A25-8776-44B8-9ABD-B2E65F8D9ADD}"/>
          </ac:graphicFrameMkLst>
        </pc:graphicFrameChg>
        <pc:graphicFrameChg chg="del mod modGraphic">
          <ac:chgData name="EL AAMILI HAMZA" userId="178bb77b-182e-47ec-9162-877c2b9b1f06" providerId="ADAL" clId="{6910D386-140E-47E8-936A-79630CD9DBD1}" dt="2024-11-07T16:20:39.753" v="366" actId="478"/>
          <ac:graphicFrameMkLst>
            <pc:docMk/>
            <pc:sldMk cId="321822844" sldId="267"/>
            <ac:graphicFrameMk id="11" creationId="{E67249A9-9E70-49E5-B154-7AE429DCFAB2}"/>
          </ac:graphicFrameMkLst>
        </pc:graphicFrameChg>
      </pc:sldChg>
      <pc:sldChg chg="addSp delSp modSp add mod">
        <pc:chgData name="EL AAMILI HAMZA" userId="178bb77b-182e-47ec-9162-877c2b9b1f06" providerId="ADAL" clId="{6910D386-140E-47E8-936A-79630CD9DBD1}" dt="2024-11-07T16:25:01.092" v="447" actId="478"/>
        <pc:sldMkLst>
          <pc:docMk/>
          <pc:sldMk cId="1800992993" sldId="268"/>
        </pc:sldMkLst>
        <pc:graphicFrameChg chg="add del mod modGraphic">
          <ac:chgData name="EL AAMILI HAMZA" userId="178bb77b-182e-47ec-9162-877c2b9b1f06" providerId="ADAL" clId="{6910D386-140E-47E8-936A-79630CD9DBD1}" dt="2024-11-07T16:24:31.752" v="435"/>
          <ac:graphicFrameMkLst>
            <pc:docMk/>
            <pc:sldMk cId="1800992993" sldId="268"/>
            <ac:graphicFrameMk id="2" creationId="{9928298D-A38D-401B-86A2-EC6F0DE43792}"/>
          </ac:graphicFrameMkLst>
        </pc:graphicFrameChg>
        <pc:graphicFrameChg chg="add del mod">
          <ac:chgData name="EL AAMILI HAMZA" userId="178bb77b-182e-47ec-9162-877c2b9b1f06" providerId="ADAL" clId="{6910D386-140E-47E8-936A-79630CD9DBD1}" dt="2024-11-07T16:24:35.392" v="439"/>
          <ac:graphicFrameMkLst>
            <pc:docMk/>
            <pc:sldMk cId="1800992993" sldId="268"/>
            <ac:graphicFrameMk id="4" creationId="{0C20D4B9-20BE-49BD-9858-25A2DB8BFD24}"/>
          </ac:graphicFrameMkLst>
        </pc:graphicFrameChg>
        <pc:graphicFrameChg chg="add del mod modGraphic">
          <ac:chgData name="EL AAMILI HAMZA" userId="178bb77b-182e-47ec-9162-877c2b9b1f06" providerId="ADAL" clId="{6910D386-140E-47E8-936A-79630CD9DBD1}" dt="2024-11-07T16:25:01.092" v="447" actId="478"/>
          <ac:graphicFrameMkLst>
            <pc:docMk/>
            <pc:sldMk cId="1800992993" sldId="268"/>
            <ac:graphicFrameMk id="5" creationId="{549594E6-515C-4944-9AF2-F7EBDB0E07F8}"/>
          </ac:graphicFrameMkLst>
        </pc:graphicFrameChg>
        <pc:graphicFrameChg chg="del">
          <ac:chgData name="EL AAMILI HAMZA" userId="178bb77b-182e-47ec-9162-877c2b9b1f06" providerId="ADAL" clId="{6910D386-140E-47E8-936A-79630CD9DBD1}" dt="2024-11-07T16:24:23.316" v="429" actId="478"/>
          <ac:graphicFrameMkLst>
            <pc:docMk/>
            <pc:sldMk cId="1800992993" sldId="268"/>
            <ac:graphicFrameMk id="7" creationId="{255C7A25-8776-44B8-9ABD-B2E65F8D9ADD}"/>
          </ac:graphicFrameMkLst>
        </pc:graphicFrameChg>
      </pc:sldChg>
    </pc:docChg>
  </pc:docChgLst>
  <pc:docChgLst>
    <pc:chgData name="EL AAMILI HAMZA" userId="178bb77b-182e-47ec-9162-877c2b9b1f06" providerId="ADAL" clId="{A988729C-30A0-4DF1-BE98-C64099B63B34}"/>
    <pc:docChg chg="undo redo custSel addSld delSld modSld sldOrd">
      <pc:chgData name="EL AAMILI HAMZA" userId="178bb77b-182e-47ec-9162-877c2b9b1f06" providerId="ADAL" clId="{A988729C-30A0-4DF1-BE98-C64099B63B34}" dt="2024-11-10T13:21:12.781" v="1502" actId="20577"/>
      <pc:docMkLst>
        <pc:docMk/>
      </pc:docMkLst>
      <pc:sldChg chg="addSp delSp modSp mod modTransition">
        <pc:chgData name="EL AAMILI HAMZA" userId="178bb77b-182e-47ec-9162-877c2b9b1f06" providerId="ADAL" clId="{A988729C-30A0-4DF1-BE98-C64099B63B34}" dt="2024-10-25T11:28:17.753" v="90"/>
        <pc:sldMkLst>
          <pc:docMk/>
          <pc:sldMk cId="3455814474" sldId="256"/>
        </pc:sldMkLst>
        <pc:spChg chg="mod">
          <ac:chgData name="EL AAMILI HAMZA" userId="178bb77b-182e-47ec-9162-877c2b9b1f06" providerId="ADAL" clId="{A988729C-30A0-4DF1-BE98-C64099B63B34}" dt="2024-10-25T08:07:37.184" v="25" actId="26606"/>
          <ac:spMkLst>
            <pc:docMk/>
            <pc:sldMk cId="3455814474" sldId="256"/>
            <ac:spMk id="2" creationId="{F6EF391D-A833-557A-C963-9399E924E649}"/>
          </ac:spMkLst>
        </pc:spChg>
        <pc:spChg chg="del">
          <ac:chgData name="EL AAMILI HAMZA" userId="178bb77b-182e-47ec-9162-877c2b9b1f06" providerId="ADAL" clId="{A988729C-30A0-4DF1-BE98-C64099B63B34}" dt="2024-10-25T08:07:37.184" v="25" actId="26606"/>
          <ac:spMkLst>
            <pc:docMk/>
            <pc:sldMk cId="3455814474" sldId="256"/>
            <ac:spMk id="34" creationId="{AD294E7E-62D8-48F8-A01E-1A457B5CA04C}"/>
          </ac:spMkLst>
        </pc:spChg>
        <pc:spChg chg="del">
          <ac:chgData name="EL AAMILI HAMZA" userId="178bb77b-182e-47ec-9162-877c2b9b1f06" providerId="ADAL" clId="{A988729C-30A0-4DF1-BE98-C64099B63B34}" dt="2024-10-25T08:07:37.184" v="25" actId="26606"/>
          <ac:spMkLst>
            <pc:docMk/>
            <pc:sldMk cId="3455814474" sldId="256"/>
            <ac:spMk id="36" creationId="{FBCADCC9-9C0D-4CE3-8966-44472EFCF348}"/>
          </ac:spMkLst>
        </pc:spChg>
        <pc:spChg chg="del">
          <ac:chgData name="EL AAMILI HAMZA" userId="178bb77b-182e-47ec-9162-877c2b9b1f06" providerId="ADAL" clId="{A988729C-30A0-4DF1-BE98-C64099B63B34}" dt="2024-10-25T08:07:37.184" v="25" actId="26606"/>
          <ac:spMkLst>
            <pc:docMk/>
            <pc:sldMk cId="3455814474" sldId="256"/>
            <ac:spMk id="38" creationId="{05FD221C-EDD3-49D9-90A7-260CECEE1C11}"/>
          </ac:spMkLst>
        </pc:spChg>
        <pc:spChg chg="add">
          <ac:chgData name="EL AAMILI HAMZA" userId="178bb77b-182e-47ec-9162-877c2b9b1f06" providerId="ADAL" clId="{A988729C-30A0-4DF1-BE98-C64099B63B34}" dt="2024-10-25T08:07:37.184" v="25" actId="26606"/>
          <ac:spMkLst>
            <pc:docMk/>
            <pc:sldMk cId="3455814474" sldId="256"/>
            <ac:spMk id="84" creationId="{F1174801-1395-44C5-9B00-CCAC45C056E7}"/>
          </ac:spMkLst>
        </pc:spChg>
        <pc:spChg chg="add">
          <ac:chgData name="EL AAMILI HAMZA" userId="178bb77b-182e-47ec-9162-877c2b9b1f06" providerId="ADAL" clId="{A988729C-30A0-4DF1-BE98-C64099B63B34}" dt="2024-10-25T08:07:37.184" v="25" actId="26606"/>
          <ac:spMkLst>
            <pc:docMk/>
            <pc:sldMk cId="3455814474" sldId="256"/>
            <ac:spMk id="86" creationId="{996DFAFB-BCE1-4BEC-82FB-D574234DEF0A}"/>
          </ac:spMkLst>
        </pc:spChg>
        <pc:spChg chg="add">
          <ac:chgData name="EL AAMILI HAMZA" userId="178bb77b-182e-47ec-9162-877c2b9b1f06" providerId="ADAL" clId="{A988729C-30A0-4DF1-BE98-C64099B63B34}" dt="2024-10-25T08:07:37.184" v="25" actId="26606"/>
          <ac:spMkLst>
            <pc:docMk/>
            <pc:sldMk cId="3455814474" sldId="256"/>
            <ac:spMk id="88" creationId="{F23DAFF7-4C98-4E0E-8986-198D54B6C1F0}"/>
          </ac:spMkLst>
        </pc:spChg>
        <pc:grpChg chg="del">
          <ac:chgData name="EL AAMILI HAMZA" userId="178bb77b-182e-47ec-9162-877c2b9b1f06" providerId="ADAL" clId="{A988729C-30A0-4DF1-BE98-C64099B63B34}" dt="2024-10-25T08:07:37.184" v="25" actId="26606"/>
          <ac:grpSpMkLst>
            <pc:docMk/>
            <pc:sldMk cId="3455814474" sldId="256"/>
            <ac:grpSpMk id="40" creationId="{B858DA4F-B13B-4D82-A95F-CBF114BDDD7A}"/>
          </ac:grpSpMkLst>
        </pc:grpChg>
        <pc:grpChg chg="del">
          <ac:chgData name="EL AAMILI HAMZA" userId="178bb77b-182e-47ec-9162-877c2b9b1f06" providerId="ADAL" clId="{A988729C-30A0-4DF1-BE98-C64099B63B34}" dt="2024-10-25T08:07:37.184" v="25" actId="26606"/>
          <ac:grpSpMkLst>
            <pc:docMk/>
            <pc:sldMk cId="3455814474" sldId="256"/>
            <ac:grpSpMk id="66" creationId="{D77BF9F5-CA63-42A6-AC93-C2BDF4727665}"/>
          </ac:grpSpMkLst>
        </pc:grpChg>
        <pc:grpChg chg="del">
          <ac:chgData name="EL AAMILI HAMZA" userId="178bb77b-182e-47ec-9162-877c2b9b1f06" providerId="ADAL" clId="{A988729C-30A0-4DF1-BE98-C64099B63B34}" dt="2024-10-25T08:07:37.184" v="25" actId="26606"/>
          <ac:grpSpMkLst>
            <pc:docMk/>
            <pc:sldMk cId="3455814474" sldId="256"/>
            <ac:grpSpMk id="77" creationId="{94D09F36-C387-49FA-9BEA-D0427CE84C57}"/>
          </ac:grpSpMkLst>
        </pc:grpChg>
        <pc:grpChg chg="add">
          <ac:chgData name="EL AAMILI HAMZA" userId="178bb77b-182e-47ec-9162-877c2b9b1f06" providerId="ADAL" clId="{A988729C-30A0-4DF1-BE98-C64099B63B34}" dt="2024-10-25T08:07:37.184" v="25" actId="26606"/>
          <ac:grpSpMkLst>
            <pc:docMk/>
            <pc:sldMk cId="3455814474" sldId="256"/>
            <ac:grpSpMk id="90" creationId="{18579DB9-24B0-487B-81E3-8D02AD5F8C81}"/>
          </ac:grpSpMkLst>
        </pc:grpChg>
        <pc:grpChg chg="add">
          <ac:chgData name="EL AAMILI HAMZA" userId="178bb77b-182e-47ec-9162-877c2b9b1f06" providerId="ADAL" clId="{A988729C-30A0-4DF1-BE98-C64099B63B34}" dt="2024-10-25T08:07:37.184" v="25" actId="26606"/>
          <ac:grpSpMkLst>
            <pc:docMk/>
            <pc:sldMk cId="3455814474" sldId="256"/>
            <ac:grpSpMk id="99" creationId="{8F281804-17FE-49B9-9065-1A44CD473CAE}"/>
          </ac:grpSpMkLst>
        </pc:grpChg>
        <pc:picChg chg="mod">
          <ac:chgData name="EL AAMILI HAMZA" userId="178bb77b-182e-47ec-9162-877c2b9b1f06" providerId="ADAL" clId="{A988729C-30A0-4DF1-BE98-C64099B63B34}" dt="2024-10-25T08:07:37.184" v="25" actId="26606"/>
          <ac:picMkLst>
            <pc:docMk/>
            <pc:sldMk cId="3455814474" sldId="256"/>
            <ac:picMk id="6" creationId="{CDBA8563-0910-95C3-84AA-4AA01CEB6FB2}"/>
          </ac:picMkLst>
        </pc:picChg>
      </pc:sldChg>
      <pc:sldChg chg="addSp delSp modSp mod modTransition">
        <pc:chgData name="EL AAMILI HAMZA" userId="178bb77b-182e-47ec-9162-877c2b9b1f06" providerId="ADAL" clId="{A988729C-30A0-4DF1-BE98-C64099B63B34}" dt="2024-11-10T12:36:42.136" v="1132" actId="1076"/>
        <pc:sldMkLst>
          <pc:docMk/>
          <pc:sldMk cId="2978886317" sldId="257"/>
        </pc:sldMkLst>
        <pc:spChg chg="mod">
          <ac:chgData name="EL AAMILI HAMZA" userId="178bb77b-182e-47ec-9162-877c2b9b1f06" providerId="ADAL" clId="{A988729C-30A0-4DF1-BE98-C64099B63B34}" dt="2024-11-07T10:11:25.130" v="1086" actId="1076"/>
          <ac:spMkLst>
            <pc:docMk/>
            <pc:sldMk cId="2978886317" sldId="257"/>
            <ac:spMk id="2" creationId="{F6EF391D-A833-557A-C963-9399E924E649}"/>
          </ac:spMkLst>
        </pc:spChg>
        <pc:spChg chg="mod">
          <ac:chgData name="EL AAMILI HAMZA" userId="178bb77b-182e-47ec-9162-877c2b9b1f06" providerId="ADAL" clId="{A988729C-30A0-4DF1-BE98-C64099B63B34}" dt="2024-11-10T12:36:42.136" v="1132" actId="1076"/>
          <ac:spMkLst>
            <pc:docMk/>
            <pc:sldMk cId="2978886317" sldId="257"/>
            <ac:spMk id="3" creationId="{DC97357B-FE90-18D2-0680-EBDC2AA1DE32}"/>
          </ac:spMkLst>
        </pc:spChg>
        <pc:spChg chg="add del">
          <ac:chgData name="EL AAMILI HAMZA" userId="178bb77b-182e-47ec-9162-877c2b9b1f06" providerId="ADAL" clId="{A988729C-30A0-4DF1-BE98-C64099B63B34}" dt="2024-10-25T08:08:13.670" v="30" actId="26606"/>
          <ac:spMkLst>
            <pc:docMk/>
            <pc:sldMk cId="2978886317" sldId="257"/>
            <ac:spMk id="34" creationId="{AD294E7E-62D8-48F8-A01E-1A457B5CA04C}"/>
          </ac:spMkLst>
        </pc:spChg>
        <pc:spChg chg="add del">
          <ac:chgData name="EL AAMILI HAMZA" userId="178bb77b-182e-47ec-9162-877c2b9b1f06" providerId="ADAL" clId="{A988729C-30A0-4DF1-BE98-C64099B63B34}" dt="2024-10-25T08:08:13.670" v="30" actId="26606"/>
          <ac:spMkLst>
            <pc:docMk/>
            <pc:sldMk cId="2978886317" sldId="257"/>
            <ac:spMk id="36" creationId="{FBCADCC9-9C0D-4CE3-8966-44472EFCF348}"/>
          </ac:spMkLst>
        </pc:spChg>
        <pc:spChg chg="add del">
          <ac:chgData name="EL AAMILI HAMZA" userId="178bb77b-182e-47ec-9162-877c2b9b1f06" providerId="ADAL" clId="{A988729C-30A0-4DF1-BE98-C64099B63B34}" dt="2024-10-25T08:08:13.670" v="30" actId="26606"/>
          <ac:spMkLst>
            <pc:docMk/>
            <pc:sldMk cId="2978886317" sldId="257"/>
            <ac:spMk id="38" creationId="{05FD221C-EDD3-49D9-90A7-260CECEE1C11}"/>
          </ac:spMkLst>
        </pc:spChg>
        <pc:spChg chg="add del">
          <ac:chgData name="EL AAMILI HAMZA" userId="178bb77b-182e-47ec-9162-877c2b9b1f06" providerId="ADAL" clId="{A988729C-30A0-4DF1-BE98-C64099B63B34}" dt="2024-10-25T08:08:06.148" v="27" actId="26606"/>
          <ac:spMkLst>
            <pc:docMk/>
            <pc:sldMk cId="2978886317" sldId="257"/>
            <ac:spMk id="84" creationId="{247A131F-D5DE-41A5-B4CF-4F345319B40B}"/>
          </ac:spMkLst>
        </pc:spChg>
        <pc:spChg chg="add del">
          <ac:chgData name="EL AAMILI HAMZA" userId="178bb77b-182e-47ec-9162-877c2b9b1f06" providerId="ADAL" clId="{A988729C-30A0-4DF1-BE98-C64099B63B34}" dt="2024-10-25T08:08:06.148" v="27" actId="26606"/>
          <ac:spMkLst>
            <pc:docMk/>
            <pc:sldMk cId="2978886317" sldId="257"/>
            <ac:spMk id="86" creationId="{3AF4666D-BD98-40A5-A75F-478B982010B2}"/>
          </ac:spMkLst>
        </pc:spChg>
        <pc:spChg chg="add del">
          <ac:chgData name="EL AAMILI HAMZA" userId="178bb77b-182e-47ec-9162-877c2b9b1f06" providerId="ADAL" clId="{A988729C-30A0-4DF1-BE98-C64099B63B34}" dt="2024-10-25T08:08:06.148" v="27" actId="26606"/>
          <ac:spMkLst>
            <pc:docMk/>
            <pc:sldMk cId="2978886317" sldId="257"/>
            <ac:spMk id="88" creationId="{68680585-71F9-4721-A998-4974171D2EB4}"/>
          </ac:spMkLst>
        </pc:spChg>
        <pc:spChg chg="add del">
          <ac:chgData name="EL AAMILI HAMZA" userId="178bb77b-182e-47ec-9162-877c2b9b1f06" providerId="ADAL" clId="{A988729C-30A0-4DF1-BE98-C64099B63B34}" dt="2024-10-25T08:08:06.148" v="27" actId="26606"/>
          <ac:spMkLst>
            <pc:docMk/>
            <pc:sldMk cId="2978886317" sldId="257"/>
            <ac:spMk id="90" creationId="{12BC95C2-2EEC-4F59-ABA8-660B0D059CCF}"/>
          </ac:spMkLst>
        </pc:spChg>
        <pc:spChg chg="add del">
          <ac:chgData name="EL AAMILI HAMZA" userId="178bb77b-182e-47ec-9162-877c2b9b1f06" providerId="ADAL" clId="{A988729C-30A0-4DF1-BE98-C64099B63B34}" dt="2024-10-25T08:08:06.148" v="27" actId="26606"/>
          <ac:spMkLst>
            <pc:docMk/>
            <pc:sldMk cId="2978886317" sldId="257"/>
            <ac:spMk id="110" creationId="{8651CFA9-6065-4243-AC48-858E359780B1}"/>
          </ac:spMkLst>
        </pc:spChg>
        <pc:spChg chg="add del">
          <ac:chgData name="EL AAMILI HAMZA" userId="178bb77b-182e-47ec-9162-877c2b9b1f06" providerId="ADAL" clId="{A988729C-30A0-4DF1-BE98-C64099B63B34}" dt="2024-10-25T08:08:06.148" v="27" actId="26606"/>
          <ac:spMkLst>
            <pc:docMk/>
            <pc:sldMk cId="2978886317" sldId="257"/>
            <ac:spMk id="112" creationId="{37962AE0-6A1C-4B76-9D52-10E5E6D7D3BB}"/>
          </ac:spMkLst>
        </pc:spChg>
        <pc:spChg chg="add del">
          <ac:chgData name="EL AAMILI HAMZA" userId="178bb77b-182e-47ec-9162-877c2b9b1f06" providerId="ADAL" clId="{A988729C-30A0-4DF1-BE98-C64099B63B34}" dt="2024-10-25T08:08:13.331" v="29" actId="26606"/>
          <ac:spMkLst>
            <pc:docMk/>
            <pc:sldMk cId="2978886317" sldId="257"/>
            <ac:spMk id="135" creationId="{247A131F-D5DE-41A5-B4CF-4F345319B40B}"/>
          </ac:spMkLst>
        </pc:spChg>
        <pc:spChg chg="add del">
          <ac:chgData name="EL AAMILI HAMZA" userId="178bb77b-182e-47ec-9162-877c2b9b1f06" providerId="ADAL" clId="{A988729C-30A0-4DF1-BE98-C64099B63B34}" dt="2024-10-25T08:08:13.331" v="29" actId="26606"/>
          <ac:spMkLst>
            <pc:docMk/>
            <pc:sldMk cId="2978886317" sldId="257"/>
            <ac:spMk id="136" creationId="{3AF4666D-BD98-40A5-A75F-478B982010B2}"/>
          </ac:spMkLst>
        </pc:spChg>
        <pc:spChg chg="add del">
          <ac:chgData name="EL AAMILI HAMZA" userId="178bb77b-182e-47ec-9162-877c2b9b1f06" providerId="ADAL" clId="{A988729C-30A0-4DF1-BE98-C64099B63B34}" dt="2024-10-25T08:08:13.331" v="29" actId="26606"/>
          <ac:spMkLst>
            <pc:docMk/>
            <pc:sldMk cId="2978886317" sldId="257"/>
            <ac:spMk id="137" creationId="{68680585-71F9-4721-A998-4974171D2EB4}"/>
          </ac:spMkLst>
        </pc:spChg>
        <pc:spChg chg="add del">
          <ac:chgData name="EL AAMILI HAMZA" userId="178bb77b-182e-47ec-9162-877c2b9b1f06" providerId="ADAL" clId="{A988729C-30A0-4DF1-BE98-C64099B63B34}" dt="2024-10-25T08:08:13.331" v="29" actId="26606"/>
          <ac:spMkLst>
            <pc:docMk/>
            <pc:sldMk cId="2978886317" sldId="257"/>
            <ac:spMk id="138" creationId="{12BC95C2-2EEC-4F59-ABA8-660B0D059CCF}"/>
          </ac:spMkLst>
        </pc:spChg>
        <pc:spChg chg="add del">
          <ac:chgData name="EL AAMILI HAMZA" userId="178bb77b-182e-47ec-9162-877c2b9b1f06" providerId="ADAL" clId="{A988729C-30A0-4DF1-BE98-C64099B63B34}" dt="2024-10-25T08:08:13.331" v="29" actId="26606"/>
          <ac:spMkLst>
            <pc:docMk/>
            <pc:sldMk cId="2978886317" sldId="257"/>
            <ac:spMk id="155" creationId="{8651CFA9-6065-4243-AC48-858E359780B1}"/>
          </ac:spMkLst>
        </pc:spChg>
        <pc:spChg chg="add del">
          <ac:chgData name="EL AAMILI HAMZA" userId="178bb77b-182e-47ec-9162-877c2b9b1f06" providerId="ADAL" clId="{A988729C-30A0-4DF1-BE98-C64099B63B34}" dt="2024-10-25T08:08:13.331" v="29" actId="26606"/>
          <ac:spMkLst>
            <pc:docMk/>
            <pc:sldMk cId="2978886317" sldId="257"/>
            <ac:spMk id="156" creationId="{FBFC6891-CBA5-427E-98AC-BF56BB033089}"/>
          </ac:spMkLst>
        </pc:spChg>
        <pc:spChg chg="add">
          <ac:chgData name="EL AAMILI HAMZA" userId="178bb77b-182e-47ec-9162-877c2b9b1f06" providerId="ADAL" clId="{A988729C-30A0-4DF1-BE98-C64099B63B34}" dt="2024-10-25T08:08:13.670" v="30" actId="26606"/>
          <ac:spMkLst>
            <pc:docMk/>
            <pc:sldMk cId="2978886317" sldId="257"/>
            <ac:spMk id="176" creationId="{247A131F-D5DE-41A5-B4CF-4F345319B40B}"/>
          </ac:spMkLst>
        </pc:spChg>
        <pc:spChg chg="add">
          <ac:chgData name="EL AAMILI HAMZA" userId="178bb77b-182e-47ec-9162-877c2b9b1f06" providerId="ADAL" clId="{A988729C-30A0-4DF1-BE98-C64099B63B34}" dt="2024-10-25T08:08:13.670" v="30" actId="26606"/>
          <ac:spMkLst>
            <pc:docMk/>
            <pc:sldMk cId="2978886317" sldId="257"/>
            <ac:spMk id="177" creationId="{3AF4666D-BD98-40A5-A75F-478B982010B2}"/>
          </ac:spMkLst>
        </pc:spChg>
        <pc:spChg chg="add">
          <ac:chgData name="EL AAMILI HAMZA" userId="178bb77b-182e-47ec-9162-877c2b9b1f06" providerId="ADAL" clId="{A988729C-30A0-4DF1-BE98-C64099B63B34}" dt="2024-10-25T08:08:13.670" v="30" actId="26606"/>
          <ac:spMkLst>
            <pc:docMk/>
            <pc:sldMk cId="2978886317" sldId="257"/>
            <ac:spMk id="178" creationId="{68680585-71F9-4721-A998-4974171D2EB4}"/>
          </ac:spMkLst>
        </pc:spChg>
        <pc:spChg chg="add">
          <ac:chgData name="EL AAMILI HAMZA" userId="178bb77b-182e-47ec-9162-877c2b9b1f06" providerId="ADAL" clId="{A988729C-30A0-4DF1-BE98-C64099B63B34}" dt="2024-10-25T08:08:13.670" v="30" actId="26606"/>
          <ac:spMkLst>
            <pc:docMk/>
            <pc:sldMk cId="2978886317" sldId="257"/>
            <ac:spMk id="179" creationId="{12BC95C2-2EEC-4F59-ABA8-660B0D059CCF}"/>
          </ac:spMkLst>
        </pc:spChg>
        <pc:spChg chg="add">
          <ac:chgData name="EL AAMILI HAMZA" userId="178bb77b-182e-47ec-9162-877c2b9b1f06" providerId="ADAL" clId="{A988729C-30A0-4DF1-BE98-C64099B63B34}" dt="2024-10-25T08:08:13.670" v="30" actId="26606"/>
          <ac:spMkLst>
            <pc:docMk/>
            <pc:sldMk cId="2978886317" sldId="257"/>
            <ac:spMk id="182" creationId="{8651CFA9-6065-4243-AC48-858E359780B1}"/>
          </ac:spMkLst>
        </pc:spChg>
        <pc:spChg chg="add">
          <ac:chgData name="EL AAMILI HAMZA" userId="178bb77b-182e-47ec-9162-877c2b9b1f06" providerId="ADAL" clId="{A988729C-30A0-4DF1-BE98-C64099B63B34}" dt="2024-10-25T08:08:13.670" v="30" actId="26606"/>
          <ac:spMkLst>
            <pc:docMk/>
            <pc:sldMk cId="2978886317" sldId="257"/>
            <ac:spMk id="183" creationId="{37962AE0-6A1C-4B76-9D52-10E5E6D7D3BB}"/>
          </ac:spMkLst>
        </pc:spChg>
        <pc:grpChg chg="add del">
          <ac:chgData name="EL AAMILI HAMZA" userId="178bb77b-182e-47ec-9162-877c2b9b1f06" providerId="ADAL" clId="{A988729C-30A0-4DF1-BE98-C64099B63B34}" dt="2024-10-25T08:08:13.670" v="30" actId="26606"/>
          <ac:grpSpMkLst>
            <pc:docMk/>
            <pc:sldMk cId="2978886317" sldId="257"/>
            <ac:grpSpMk id="40" creationId="{B858DA4F-B13B-4D82-A95F-CBF114BDDD7A}"/>
          </ac:grpSpMkLst>
        </pc:grpChg>
        <pc:grpChg chg="add del">
          <ac:chgData name="EL AAMILI HAMZA" userId="178bb77b-182e-47ec-9162-877c2b9b1f06" providerId="ADAL" clId="{A988729C-30A0-4DF1-BE98-C64099B63B34}" dt="2024-10-25T08:08:13.670" v="30" actId="26606"/>
          <ac:grpSpMkLst>
            <pc:docMk/>
            <pc:sldMk cId="2978886317" sldId="257"/>
            <ac:grpSpMk id="66" creationId="{D77BF9F5-CA63-42A6-AC93-C2BDF4727665}"/>
          </ac:grpSpMkLst>
        </pc:grpChg>
        <pc:grpChg chg="add del">
          <ac:chgData name="EL AAMILI HAMZA" userId="178bb77b-182e-47ec-9162-877c2b9b1f06" providerId="ADAL" clId="{A988729C-30A0-4DF1-BE98-C64099B63B34}" dt="2024-10-25T08:08:13.670" v="30" actId="26606"/>
          <ac:grpSpMkLst>
            <pc:docMk/>
            <pc:sldMk cId="2978886317" sldId="257"/>
            <ac:grpSpMk id="77" creationId="{94D09F36-C387-49FA-9BEA-D0427CE84C57}"/>
          </ac:grpSpMkLst>
        </pc:grpChg>
        <pc:grpChg chg="add del">
          <ac:chgData name="EL AAMILI HAMZA" userId="178bb77b-182e-47ec-9162-877c2b9b1f06" providerId="ADAL" clId="{A988729C-30A0-4DF1-BE98-C64099B63B34}" dt="2024-10-25T08:08:06.148" v="27" actId="26606"/>
          <ac:grpSpMkLst>
            <pc:docMk/>
            <pc:sldMk cId="2978886317" sldId="257"/>
            <ac:grpSpMk id="92" creationId="{03E9870D-4BBA-43AF-8D44-BBADF020CFF6}"/>
          </ac:grpSpMkLst>
        </pc:grpChg>
        <pc:grpChg chg="add del">
          <ac:chgData name="EL AAMILI HAMZA" userId="178bb77b-182e-47ec-9162-877c2b9b1f06" providerId="ADAL" clId="{A988729C-30A0-4DF1-BE98-C64099B63B34}" dt="2024-10-25T08:08:06.148" v="27" actId="26606"/>
          <ac:grpSpMkLst>
            <pc:docMk/>
            <pc:sldMk cId="2978886317" sldId="257"/>
            <ac:grpSpMk id="101" creationId="{C3279E8D-2BAA-4CB1-834B-09FADD54DE56}"/>
          </ac:grpSpMkLst>
        </pc:grpChg>
        <pc:grpChg chg="add del">
          <ac:chgData name="EL AAMILI HAMZA" userId="178bb77b-182e-47ec-9162-877c2b9b1f06" providerId="ADAL" clId="{A988729C-30A0-4DF1-BE98-C64099B63B34}" dt="2024-10-25T08:08:06.148" v="27" actId="26606"/>
          <ac:grpSpMkLst>
            <pc:docMk/>
            <pc:sldMk cId="2978886317" sldId="257"/>
            <ac:grpSpMk id="114" creationId="{9C6A6A21-4C17-4D70-902F-429763934904}"/>
          </ac:grpSpMkLst>
        </pc:grpChg>
        <pc:grpChg chg="add del">
          <ac:chgData name="EL AAMILI HAMZA" userId="178bb77b-182e-47ec-9162-877c2b9b1f06" providerId="ADAL" clId="{A988729C-30A0-4DF1-BE98-C64099B63B34}" dt="2024-10-25T08:08:06.148" v="27" actId="26606"/>
          <ac:grpSpMkLst>
            <pc:docMk/>
            <pc:sldMk cId="2978886317" sldId="257"/>
            <ac:grpSpMk id="124" creationId="{741948F9-C525-410D-9F0C-63EA1E0F393C}"/>
          </ac:grpSpMkLst>
        </pc:grpChg>
        <pc:grpChg chg="add del">
          <ac:chgData name="EL AAMILI HAMZA" userId="178bb77b-182e-47ec-9162-877c2b9b1f06" providerId="ADAL" clId="{A988729C-30A0-4DF1-BE98-C64099B63B34}" dt="2024-10-25T08:08:13.331" v="29" actId="26606"/>
          <ac:grpSpMkLst>
            <pc:docMk/>
            <pc:sldMk cId="2978886317" sldId="257"/>
            <ac:grpSpMk id="139" creationId="{03E9870D-4BBA-43AF-8D44-BBADF020CFF6}"/>
          </ac:grpSpMkLst>
        </pc:grpChg>
        <pc:grpChg chg="add del">
          <ac:chgData name="EL AAMILI HAMZA" userId="178bb77b-182e-47ec-9162-877c2b9b1f06" providerId="ADAL" clId="{A988729C-30A0-4DF1-BE98-C64099B63B34}" dt="2024-10-25T08:08:13.331" v="29" actId="26606"/>
          <ac:grpSpMkLst>
            <pc:docMk/>
            <pc:sldMk cId="2978886317" sldId="257"/>
            <ac:grpSpMk id="147" creationId="{C3279E8D-2BAA-4CB1-834B-09FADD54DE56}"/>
          </ac:grpSpMkLst>
        </pc:grpChg>
        <pc:grpChg chg="add del">
          <ac:chgData name="EL AAMILI HAMZA" userId="178bb77b-182e-47ec-9162-877c2b9b1f06" providerId="ADAL" clId="{A988729C-30A0-4DF1-BE98-C64099B63B34}" dt="2024-10-25T08:08:13.331" v="29" actId="26606"/>
          <ac:grpSpMkLst>
            <pc:docMk/>
            <pc:sldMk cId="2978886317" sldId="257"/>
            <ac:grpSpMk id="157" creationId="{F4436A75-A020-494B-B70E-85CBD21EA361}"/>
          </ac:grpSpMkLst>
        </pc:grpChg>
        <pc:grpChg chg="add del">
          <ac:chgData name="EL AAMILI HAMZA" userId="178bb77b-182e-47ec-9162-877c2b9b1f06" providerId="ADAL" clId="{A988729C-30A0-4DF1-BE98-C64099B63B34}" dt="2024-10-25T08:08:13.331" v="29" actId="26606"/>
          <ac:grpSpMkLst>
            <pc:docMk/>
            <pc:sldMk cId="2978886317" sldId="257"/>
            <ac:grpSpMk id="167" creationId="{DB8ED0A1-FF45-4EE6-ADE8-2F2ED0D394EF}"/>
          </ac:grpSpMkLst>
        </pc:grpChg>
        <pc:grpChg chg="add">
          <ac:chgData name="EL AAMILI HAMZA" userId="178bb77b-182e-47ec-9162-877c2b9b1f06" providerId="ADAL" clId="{A988729C-30A0-4DF1-BE98-C64099B63B34}" dt="2024-10-25T08:08:13.670" v="30" actId="26606"/>
          <ac:grpSpMkLst>
            <pc:docMk/>
            <pc:sldMk cId="2978886317" sldId="257"/>
            <ac:grpSpMk id="180" creationId="{03E9870D-4BBA-43AF-8D44-BBADF020CFF6}"/>
          </ac:grpSpMkLst>
        </pc:grpChg>
        <pc:grpChg chg="add">
          <ac:chgData name="EL AAMILI HAMZA" userId="178bb77b-182e-47ec-9162-877c2b9b1f06" providerId="ADAL" clId="{A988729C-30A0-4DF1-BE98-C64099B63B34}" dt="2024-10-25T08:08:13.670" v="30" actId="26606"/>
          <ac:grpSpMkLst>
            <pc:docMk/>
            <pc:sldMk cId="2978886317" sldId="257"/>
            <ac:grpSpMk id="181" creationId="{C3279E8D-2BAA-4CB1-834B-09FADD54DE56}"/>
          </ac:grpSpMkLst>
        </pc:grpChg>
        <pc:grpChg chg="add">
          <ac:chgData name="EL AAMILI HAMZA" userId="178bb77b-182e-47ec-9162-877c2b9b1f06" providerId="ADAL" clId="{A988729C-30A0-4DF1-BE98-C64099B63B34}" dt="2024-10-25T08:08:13.670" v="30" actId="26606"/>
          <ac:grpSpMkLst>
            <pc:docMk/>
            <pc:sldMk cId="2978886317" sldId="257"/>
            <ac:grpSpMk id="184" creationId="{9C6A6A21-4C17-4D70-902F-429763934904}"/>
          </ac:grpSpMkLst>
        </pc:grpChg>
        <pc:grpChg chg="add">
          <ac:chgData name="EL AAMILI HAMZA" userId="178bb77b-182e-47ec-9162-877c2b9b1f06" providerId="ADAL" clId="{A988729C-30A0-4DF1-BE98-C64099B63B34}" dt="2024-10-25T08:08:13.670" v="30" actId="26606"/>
          <ac:grpSpMkLst>
            <pc:docMk/>
            <pc:sldMk cId="2978886317" sldId="257"/>
            <ac:grpSpMk id="185" creationId="{741948F9-C525-410D-9F0C-63EA1E0F393C}"/>
          </ac:grpSpMkLst>
        </pc:grpChg>
        <pc:picChg chg="mod ord">
          <ac:chgData name="EL AAMILI HAMZA" userId="178bb77b-182e-47ec-9162-877c2b9b1f06" providerId="ADAL" clId="{A988729C-30A0-4DF1-BE98-C64099B63B34}" dt="2024-10-25T08:08:13.670" v="30" actId="26606"/>
          <ac:picMkLst>
            <pc:docMk/>
            <pc:sldMk cId="2978886317" sldId="257"/>
            <ac:picMk id="6" creationId="{CDBA8563-0910-95C3-84AA-4AA01CEB6FB2}"/>
          </ac:picMkLst>
        </pc:picChg>
      </pc:sldChg>
      <pc:sldChg chg="addSp delSp modSp mod modTransition">
        <pc:chgData name="EL AAMILI HAMZA" userId="178bb77b-182e-47ec-9162-877c2b9b1f06" providerId="ADAL" clId="{A988729C-30A0-4DF1-BE98-C64099B63B34}" dt="2024-10-29T12:01:30.530" v="601" actId="27636"/>
        <pc:sldMkLst>
          <pc:docMk/>
          <pc:sldMk cId="293794324" sldId="258"/>
        </pc:sldMkLst>
        <pc:spChg chg="mod">
          <ac:chgData name="EL AAMILI HAMZA" userId="178bb77b-182e-47ec-9162-877c2b9b1f06" providerId="ADAL" clId="{A988729C-30A0-4DF1-BE98-C64099B63B34}" dt="2024-10-25T08:52:28.503" v="54" actId="26606"/>
          <ac:spMkLst>
            <pc:docMk/>
            <pc:sldMk cId="293794324" sldId="258"/>
            <ac:spMk id="2" creationId="{F6EF391D-A833-557A-C963-9399E924E649}"/>
          </ac:spMkLst>
        </pc:spChg>
        <pc:spChg chg="mod">
          <ac:chgData name="EL AAMILI HAMZA" userId="178bb77b-182e-47ec-9162-877c2b9b1f06" providerId="ADAL" clId="{A988729C-30A0-4DF1-BE98-C64099B63B34}" dt="2024-10-29T12:01:30.530" v="601" actId="27636"/>
          <ac:spMkLst>
            <pc:docMk/>
            <pc:sldMk cId="293794324" sldId="258"/>
            <ac:spMk id="3" creationId="{DC97357B-FE90-18D2-0680-EBDC2AA1DE32}"/>
          </ac:spMkLst>
        </pc:spChg>
        <pc:spChg chg="add del mod">
          <ac:chgData name="EL AAMILI HAMZA" userId="178bb77b-182e-47ec-9162-877c2b9b1f06" providerId="ADAL" clId="{A988729C-30A0-4DF1-BE98-C64099B63B34}" dt="2024-10-25T11:52:33.309" v="187" actId="478"/>
          <ac:spMkLst>
            <pc:docMk/>
            <pc:sldMk cId="293794324" sldId="258"/>
            <ac:spMk id="4" creationId="{2D50C771-67EB-3E00-8C17-266EC618C68F}"/>
          </ac:spMkLst>
        </pc:spChg>
        <pc:spChg chg="add del">
          <ac:chgData name="EL AAMILI HAMZA" userId="178bb77b-182e-47ec-9162-877c2b9b1f06" providerId="ADAL" clId="{A988729C-30A0-4DF1-BE98-C64099B63B34}" dt="2024-10-25T08:16:23.103" v="36" actId="26606"/>
          <ac:spMkLst>
            <pc:docMk/>
            <pc:sldMk cId="293794324" sldId="258"/>
            <ac:spMk id="34" creationId="{AD294E7E-62D8-48F8-A01E-1A457B5CA04C}"/>
          </ac:spMkLst>
        </pc:spChg>
        <pc:spChg chg="add del">
          <ac:chgData name="EL AAMILI HAMZA" userId="178bb77b-182e-47ec-9162-877c2b9b1f06" providerId="ADAL" clId="{A988729C-30A0-4DF1-BE98-C64099B63B34}" dt="2024-10-25T08:16:23.103" v="36" actId="26606"/>
          <ac:spMkLst>
            <pc:docMk/>
            <pc:sldMk cId="293794324" sldId="258"/>
            <ac:spMk id="36" creationId="{FBCADCC9-9C0D-4CE3-8966-44472EFCF348}"/>
          </ac:spMkLst>
        </pc:spChg>
        <pc:spChg chg="add del">
          <ac:chgData name="EL AAMILI HAMZA" userId="178bb77b-182e-47ec-9162-877c2b9b1f06" providerId="ADAL" clId="{A988729C-30A0-4DF1-BE98-C64099B63B34}" dt="2024-10-25T08:16:23.103" v="36" actId="26606"/>
          <ac:spMkLst>
            <pc:docMk/>
            <pc:sldMk cId="293794324" sldId="258"/>
            <ac:spMk id="38" creationId="{05FD221C-EDD3-49D9-90A7-260CECEE1C11}"/>
          </ac:spMkLst>
        </pc:spChg>
        <pc:spChg chg="add del">
          <ac:chgData name="EL AAMILI HAMZA" userId="178bb77b-182e-47ec-9162-877c2b9b1f06" providerId="ADAL" clId="{A988729C-30A0-4DF1-BE98-C64099B63B34}" dt="2024-10-25T08:16:22.825" v="35" actId="26606"/>
          <ac:spMkLst>
            <pc:docMk/>
            <pc:sldMk cId="293794324" sldId="258"/>
            <ac:spMk id="84" creationId="{247A131F-D5DE-41A5-B4CF-4F345319B40B}"/>
          </ac:spMkLst>
        </pc:spChg>
        <pc:spChg chg="add del">
          <ac:chgData name="EL AAMILI HAMZA" userId="178bb77b-182e-47ec-9162-877c2b9b1f06" providerId="ADAL" clId="{A988729C-30A0-4DF1-BE98-C64099B63B34}" dt="2024-10-25T08:16:22.825" v="35" actId="26606"/>
          <ac:spMkLst>
            <pc:docMk/>
            <pc:sldMk cId="293794324" sldId="258"/>
            <ac:spMk id="86" creationId="{3AF4666D-BD98-40A5-A75F-478B982010B2}"/>
          </ac:spMkLst>
        </pc:spChg>
        <pc:spChg chg="add del">
          <ac:chgData name="EL AAMILI HAMZA" userId="178bb77b-182e-47ec-9162-877c2b9b1f06" providerId="ADAL" clId="{A988729C-30A0-4DF1-BE98-C64099B63B34}" dt="2024-10-25T08:16:22.825" v="35" actId="26606"/>
          <ac:spMkLst>
            <pc:docMk/>
            <pc:sldMk cId="293794324" sldId="258"/>
            <ac:spMk id="88" creationId="{68680585-71F9-4721-A998-4974171D2EB4}"/>
          </ac:spMkLst>
        </pc:spChg>
        <pc:spChg chg="add del">
          <ac:chgData name="EL AAMILI HAMZA" userId="178bb77b-182e-47ec-9162-877c2b9b1f06" providerId="ADAL" clId="{A988729C-30A0-4DF1-BE98-C64099B63B34}" dt="2024-10-25T08:16:22.825" v="35" actId="26606"/>
          <ac:spMkLst>
            <pc:docMk/>
            <pc:sldMk cId="293794324" sldId="258"/>
            <ac:spMk id="90" creationId="{12BC95C2-2EEC-4F59-ABA8-660B0D059CCF}"/>
          </ac:spMkLst>
        </pc:spChg>
        <pc:spChg chg="add del">
          <ac:chgData name="EL AAMILI HAMZA" userId="178bb77b-182e-47ec-9162-877c2b9b1f06" providerId="ADAL" clId="{A988729C-30A0-4DF1-BE98-C64099B63B34}" dt="2024-10-25T08:16:22.825" v="35" actId="26606"/>
          <ac:spMkLst>
            <pc:docMk/>
            <pc:sldMk cId="293794324" sldId="258"/>
            <ac:spMk id="110" creationId="{8651CFA9-6065-4243-AC48-858E359780B1}"/>
          </ac:spMkLst>
        </pc:spChg>
        <pc:spChg chg="add del">
          <ac:chgData name="EL AAMILI HAMZA" userId="178bb77b-182e-47ec-9162-877c2b9b1f06" providerId="ADAL" clId="{A988729C-30A0-4DF1-BE98-C64099B63B34}" dt="2024-10-25T08:16:22.825" v="35" actId="26606"/>
          <ac:spMkLst>
            <pc:docMk/>
            <pc:sldMk cId="293794324" sldId="258"/>
            <ac:spMk id="112" creationId="{37962AE0-6A1C-4B76-9D52-10E5E6D7D3BB}"/>
          </ac:spMkLst>
        </pc:spChg>
        <pc:spChg chg="add del">
          <ac:chgData name="EL AAMILI HAMZA" userId="178bb77b-182e-47ec-9162-877c2b9b1f06" providerId="ADAL" clId="{A988729C-30A0-4DF1-BE98-C64099B63B34}" dt="2024-10-25T08:16:22.825" v="35" actId="26606"/>
          <ac:spMkLst>
            <pc:docMk/>
            <pc:sldMk cId="293794324" sldId="258"/>
            <ac:spMk id="114" creationId="{16E12301-1C96-4D15-9838-D5B894B22365}"/>
          </ac:spMkLst>
        </pc:spChg>
        <pc:spChg chg="add del">
          <ac:chgData name="EL AAMILI HAMZA" userId="178bb77b-182e-47ec-9162-877c2b9b1f06" providerId="ADAL" clId="{A988729C-30A0-4DF1-BE98-C64099B63B34}" dt="2024-10-25T08:52:17.501" v="52" actId="26606"/>
          <ac:spMkLst>
            <pc:docMk/>
            <pc:sldMk cId="293794324" sldId="258"/>
            <ac:spMk id="136" creationId="{247A131F-D5DE-41A5-B4CF-4F345319B40B}"/>
          </ac:spMkLst>
        </pc:spChg>
        <pc:spChg chg="add del">
          <ac:chgData name="EL AAMILI HAMZA" userId="178bb77b-182e-47ec-9162-877c2b9b1f06" providerId="ADAL" clId="{A988729C-30A0-4DF1-BE98-C64099B63B34}" dt="2024-10-25T08:52:17.501" v="52" actId="26606"/>
          <ac:spMkLst>
            <pc:docMk/>
            <pc:sldMk cId="293794324" sldId="258"/>
            <ac:spMk id="137" creationId="{3AF4666D-BD98-40A5-A75F-478B982010B2}"/>
          </ac:spMkLst>
        </pc:spChg>
        <pc:spChg chg="add del">
          <ac:chgData name="EL AAMILI HAMZA" userId="178bb77b-182e-47ec-9162-877c2b9b1f06" providerId="ADAL" clId="{A988729C-30A0-4DF1-BE98-C64099B63B34}" dt="2024-10-25T08:52:17.501" v="52" actId="26606"/>
          <ac:spMkLst>
            <pc:docMk/>
            <pc:sldMk cId="293794324" sldId="258"/>
            <ac:spMk id="138" creationId="{68680585-71F9-4721-A998-4974171D2EB4}"/>
          </ac:spMkLst>
        </pc:spChg>
        <pc:spChg chg="add del">
          <ac:chgData name="EL AAMILI HAMZA" userId="178bb77b-182e-47ec-9162-877c2b9b1f06" providerId="ADAL" clId="{A988729C-30A0-4DF1-BE98-C64099B63B34}" dt="2024-10-25T08:52:17.501" v="52" actId="26606"/>
          <ac:spMkLst>
            <pc:docMk/>
            <pc:sldMk cId="293794324" sldId="258"/>
            <ac:spMk id="139" creationId="{12BC95C2-2EEC-4F59-ABA8-660B0D059CCF}"/>
          </ac:spMkLst>
        </pc:spChg>
        <pc:spChg chg="add del">
          <ac:chgData name="EL AAMILI HAMZA" userId="178bb77b-182e-47ec-9162-877c2b9b1f06" providerId="ADAL" clId="{A988729C-30A0-4DF1-BE98-C64099B63B34}" dt="2024-10-25T08:52:17.501" v="52" actId="26606"/>
          <ac:spMkLst>
            <pc:docMk/>
            <pc:sldMk cId="293794324" sldId="258"/>
            <ac:spMk id="156" creationId="{8651CFA9-6065-4243-AC48-858E359780B1}"/>
          </ac:spMkLst>
        </pc:spChg>
        <pc:spChg chg="add del">
          <ac:chgData name="EL AAMILI HAMZA" userId="178bb77b-182e-47ec-9162-877c2b9b1f06" providerId="ADAL" clId="{A988729C-30A0-4DF1-BE98-C64099B63B34}" dt="2024-10-25T08:52:17.501" v="52" actId="26606"/>
          <ac:spMkLst>
            <pc:docMk/>
            <pc:sldMk cId="293794324" sldId="258"/>
            <ac:spMk id="157" creationId="{37962AE0-6A1C-4B76-9D52-10E5E6D7D3BB}"/>
          </ac:spMkLst>
        </pc:spChg>
        <pc:spChg chg="add del">
          <ac:chgData name="EL AAMILI HAMZA" userId="178bb77b-182e-47ec-9162-877c2b9b1f06" providerId="ADAL" clId="{A988729C-30A0-4DF1-BE98-C64099B63B34}" dt="2024-10-25T08:52:17.449" v="51" actId="26606"/>
          <ac:spMkLst>
            <pc:docMk/>
            <pc:sldMk cId="293794324" sldId="258"/>
            <ac:spMk id="179" creationId="{247A131F-D5DE-41A5-B4CF-4F345319B40B}"/>
          </ac:spMkLst>
        </pc:spChg>
        <pc:spChg chg="add del">
          <ac:chgData name="EL AAMILI HAMZA" userId="178bb77b-182e-47ec-9162-877c2b9b1f06" providerId="ADAL" clId="{A988729C-30A0-4DF1-BE98-C64099B63B34}" dt="2024-10-25T08:52:17.449" v="51" actId="26606"/>
          <ac:spMkLst>
            <pc:docMk/>
            <pc:sldMk cId="293794324" sldId="258"/>
            <ac:spMk id="181" creationId="{3AF4666D-BD98-40A5-A75F-478B982010B2}"/>
          </ac:spMkLst>
        </pc:spChg>
        <pc:spChg chg="add del">
          <ac:chgData name="EL AAMILI HAMZA" userId="178bb77b-182e-47ec-9162-877c2b9b1f06" providerId="ADAL" clId="{A988729C-30A0-4DF1-BE98-C64099B63B34}" dt="2024-10-25T08:52:17.449" v="51" actId="26606"/>
          <ac:spMkLst>
            <pc:docMk/>
            <pc:sldMk cId="293794324" sldId="258"/>
            <ac:spMk id="183" creationId="{68680585-71F9-4721-A998-4974171D2EB4}"/>
          </ac:spMkLst>
        </pc:spChg>
        <pc:spChg chg="add del">
          <ac:chgData name="EL AAMILI HAMZA" userId="178bb77b-182e-47ec-9162-877c2b9b1f06" providerId="ADAL" clId="{A988729C-30A0-4DF1-BE98-C64099B63B34}" dt="2024-10-25T08:52:17.449" v="51" actId="26606"/>
          <ac:spMkLst>
            <pc:docMk/>
            <pc:sldMk cId="293794324" sldId="258"/>
            <ac:spMk id="185" creationId="{12BC95C2-2EEC-4F59-ABA8-660B0D059CCF}"/>
          </ac:spMkLst>
        </pc:spChg>
        <pc:spChg chg="add del">
          <ac:chgData name="EL AAMILI HAMZA" userId="178bb77b-182e-47ec-9162-877c2b9b1f06" providerId="ADAL" clId="{A988729C-30A0-4DF1-BE98-C64099B63B34}" dt="2024-10-25T08:52:17.449" v="51" actId="26606"/>
          <ac:spMkLst>
            <pc:docMk/>
            <pc:sldMk cId="293794324" sldId="258"/>
            <ac:spMk id="205" creationId="{8651CFA9-6065-4243-AC48-858E359780B1}"/>
          </ac:spMkLst>
        </pc:spChg>
        <pc:spChg chg="add del">
          <ac:chgData name="EL AAMILI HAMZA" userId="178bb77b-182e-47ec-9162-877c2b9b1f06" providerId="ADAL" clId="{A988729C-30A0-4DF1-BE98-C64099B63B34}" dt="2024-10-25T08:52:17.449" v="51" actId="26606"/>
          <ac:spMkLst>
            <pc:docMk/>
            <pc:sldMk cId="293794324" sldId="258"/>
            <ac:spMk id="207" creationId="{37962AE0-6A1C-4B76-9D52-10E5E6D7D3BB}"/>
          </ac:spMkLst>
        </pc:spChg>
        <pc:spChg chg="add del">
          <ac:chgData name="EL AAMILI HAMZA" userId="178bb77b-182e-47ec-9162-877c2b9b1f06" providerId="ADAL" clId="{A988729C-30A0-4DF1-BE98-C64099B63B34}" dt="2024-10-25T08:52:17.449" v="51" actId="26606"/>
          <ac:spMkLst>
            <pc:docMk/>
            <pc:sldMk cId="293794324" sldId="258"/>
            <ac:spMk id="209" creationId="{16E12301-1C96-4D15-9838-D5B894B22365}"/>
          </ac:spMkLst>
        </pc:spChg>
        <pc:spChg chg="add del">
          <ac:chgData name="EL AAMILI HAMZA" userId="178bb77b-182e-47ec-9162-877c2b9b1f06" providerId="ADAL" clId="{A988729C-30A0-4DF1-BE98-C64099B63B34}" dt="2024-10-25T08:52:28.503" v="54" actId="26606"/>
          <ac:spMkLst>
            <pc:docMk/>
            <pc:sldMk cId="293794324" sldId="258"/>
            <ac:spMk id="231" creationId="{247A131F-D5DE-41A5-B4CF-4F345319B40B}"/>
          </ac:spMkLst>
        </pc:spChg>
        <pc:spChg chg="add del">
          <ac:chgData name="EL AAMILI HAMZA" userId="178bb77b-182e-47ec-9162-877c2b9b1f06" providerId="ADAL" clId="{A988729C-30A0-4DF1-BE98-C64099B63B34}" dt="2024-10-25T08:52:28.503" v="54" actId="26606"/>
          <ac:spMkLst>
            <pc:docMk/>
            <pc:sldMk cId="293794324" sldId="258"/>
            <ac:spMk id="232" creationId="{3AF4666D-BD98-40A5-A75F-478B982010B2}"/>
          </ac:spMkLst>
        </pc:spChg>
        <pc:spChg chg="add del">
          <ac:chgData name="EL AAMILI HAMZA" userId="178bb77b-182e-47ec-9162-877c2b9b1f06" providerId="ADAL" clId="{A988729C-30A0-4DF1-BE98-C64099B63B34}" dt="2024-10-25T08:52:28.503" v="54" actId="26606"/>
          <ac:spMkLst>
            <pc:docMk/>
            <pc:sldMk cId="293794324" sldId="258"/>
            <ac:spMk id="233" creationId="{68680585-71F9-4721-A998-4974171D2EB4}"/>
          </ac:spMkLst>
        </pc:spChg>
        <pc:spChg chg="add del">
          <ac:chgData name="EL AAMILI HAMZA" userId="178bb77b-182e-47ec-9162-877c2b9b1f06" providerId="ADAL" clId="{A988729C-30A0-4DF1-BE98-C64099B63B34}" dt="2024-10-25T08:52:28.503" v="54" actId="26606"/>
          <ac:spMkLst>
            <pc:docMk/>
            <pc:sldMk cId="293794324" sldId="258"/>
            <ac:spMk id="234" creationId="{12BC95C2-2EEC-4F59-ABA8-660B0D059CCF}"/>
          </ac:spMkLst>
        </pc:spChg>
        <pc:spChg chg="add del">
          <ac:chgData name="EL AAMILI HAMZA" userId="178bb77b-182e-47ec-9162-877c2b9b1f06" providerId="ADAL" clId="{A988729C-30A0-4DF1-BE98-C64099B63B34}" dt="2024-10-25T08:52:28.503" v="54" actId="26606"/>
          <ac:spMkLst>
            <pc:docMk/>
            <pc:sldMk cId="293794324" sldId="258"/>
            <ac:spMk id="251" creationId="{8651CFA9-6065-4243-AC48-858E359780B1}"/>
          </ac:spMkLst>
        </pc:spChg>
        <pc:spChg chg="add del">
          <ac:chgData name="EL AAMILI HAMZA" userId="178bb77b-182e-47ec-9162-877c2b9b1f06" providerId="ADAL" clId="{A988729C-30A0-4DF1-BE98-C64099B63B34}" dt="2024-10-25T08:52:28.503" v="54" actId="26606"/>
          <ac:spMkLst>
            <pc:docMk/>
            <pc:sldMk cId="293794324" sldId="258"/>
            <ac:spMk id="252" creationId="{37962AE0-6A1C-4B76-9D52-10E5E6D7D3BB}"/>
          </ac:spMkLst>
        </pc:spChg>
        <pc:spChg chg="add">
          <ac:chgData name="EL AAMILI HAMZA" userId="178bb77b-182e-47ec-9162-877c2b9b1f06" providerId="ADAL" clId="{A988729C-30A0-4DF1-BE98-C64099B63B34}" dt="2024-10-25T08:52:28.503" v="54" actId="26606"/>
          <ac:spMkLst>
            <pc:docMk/>
            <pc:sldMk cId="293794324" sldId="258"/>
            <ac:spMk id="274" creationId="{247A131F-D5DE-41A5-B4CF-4F345319B40B}"/>
          </ac:spMkLst>
        </pc:spChg>
        <pc:spChg chg="add">
          <ac:chgData name="EL AAMILI HAMZA" userId="178bb77b-182e-47ec-9162-877c2b9b1f06" providerId="ADAL" clId="{A988729C-30A0-4DF1-BE98-C64099B63B34}" dt="2024-10-25T08:52:28.503" v="54" actId="26606"/>
          <ac:spMkLst>
            <pc:docMk/>
            <pc:sldMk cId="293794324" sldId="258"/>
            <ac:spMk id="276" creationId="{3AF4666D-BD98-40A5-A75F-478B982010B2}"/>
          </ac:spMkLst>
        </pc:spChg>
        <pc:spChg chg="add">
          <ac:chgData name="EL AAMILI HAMZA" userId="178bb77b-182e-47ec-9162-877c2b9b1f06" providerId="ADAL" clId="{A988729C-30A0-4DF1-BE98-C64099B63B34}" dt="2024-10-25T08:52:28.503" v="54" actId="26606"/>
          <ac:spMkLst>
            <pc:docMk/>
            <pc:sldMk cId="293794324" sldId="258"/>
            <ac:spMk id="278" creationId="{68680585-71F9-4721-A998-4974171D2EB4}"/>
          </ac:spMkLst>
        </pc:spChg>
        <pc:spChg chg="add">
          <ac:chgData name="EL AAMILI HAMZA" userId="178bb77b-182e-47ec-9162-877c2b9b1f06" providerId="ADAL" clId="{A988729C-30A0-4DF1-BE98-C64099B63B34}" dt="2024-10-25T08:52:28.503" v="54" actId="26606"/>
          <ac:spMkLst>
            <pc:docMk/>
            <pc:sldMk cId="293794324" sldId="258"/>
            <ac:spMk id="280" creationId="{12BC95C2-2EEC-4F59-ABA8-660B0D059CCF}"/>
          </ac:spMkLst>
        </pc:spChg>
        <pc:spChg chg="add">
          <ac:chgData name="EL AAMILI HAMZA" userId="178bb77b-182e-47ec-9162-877c2b9b1f06" providerId="ADAL" clId="{A988729C-30A0-4DF1-BE98-C64099B63B34}" dt="2024-10-25T08:52:28.503" v="54" actId="26606"/>
          <ac:spMkLst>
            <pc:docMk/>
            <pc:sldMk cId="293794324" sldId="258"/>
            <ac:spMk id="300" creationId="{8651CFA9-6065-4243-AC48-858E359780B1}"/>
          </ac:spMkLst>
        </pc:spChg>
        <pc:spChg chg="add">
          <ac:chgData name="EL AAMILI HAMZA" userId="178bb77b-182e-47ec-9162-877c2b9b1f06" providerId="ADAL" clId="{A988729C-30A0-4DF1-BE98-C64099B63B34}" dt="2024-10-25T08:52:28.503" v="54" actId="26606"/>
          <ac:spMkLst>
            <pc:docMk/>
            <pc:sldMk cId="293794324" sldId="258"/>
            <ac:spMk id="302" creationId="{37962AE0-6A1C-4B76-9D52-10E5E6D7D3BB}"/>
          </ac:spMkLst>
        </pc:spChg>
        <pc:spChg chg="add">
          <ac:chgData name="EL AAMILI HAMZA" userId="178bb77b-182e-47ec-9162-877c2b9b1f06" providerId="ADAL" clId="{A988729C-30A0-4DF1-BE98-C64099B63B34}" dt="2024-10-25T08:52:28.503" v="54" actId="26606"/>
          <ac:spMkLst>
            <pc:docMk/>
            <pc:sldMk cId="293794324" sldId="258"/>
            <ac:spMk id="304" creationId="{16E12301-1C96-4D15-9838-D5B894B22365}"/>
          </ac:spMkLst>
        </pc:spChg>
        <pc:grpChg chg="add del">
          <ac:chgData name="EL AAMILI HAMZA" userId="178bb77b-182e-47ec-9162-877c2b9b1f06" providerId="ADAL" clId="{A988729C-30A0-4DF1-BE98-C64099B63B34}" dt="2024-10-25T08:16:23.103" v="36" actId="26606"/>
          <ac:grpSpMkLst>
            <pc:docMk/>
            <pc:sldMk cId="293794324" sldId="258"/>
            <ac:grpSpMk id="40" creationId="{B858DA4F-B13B-4D82-A95F-CBF114BDDD7A}"/>
          </ac:grpSpMkLst>
        </pc:grpChg>
        <pc:grpChg chg="add del">
          <ac:chgData name="EL AAMILI HAMZA" userId="178bb77b-182e-47ec-9162-877c2b9b1f06" providerId="ADAL" clId="{A988729C-30A0-4DF1-BE98-C64099B63B34}" dt="2024-10-25T08:16:23.103" v="36" actId="26606"/>
          <ac:grpSpMkLst>
            <pc:docMk/>
            <pc:sldMk cId="293794324" sldId="258"/>
            <ac:grpSpMk id="66" creationId="{D77BF9F5-CA63-42A6-AC93-C2BDF4727665}"/>
          </ac:grpSpMkLst>
        </pc:grpChg>
        <pc:grpChg chg="add del">
          <ac:chgData name="EL AAMILI HAMZA" userId="178bb77b-182e-47ec-9162-877c2b9b1f06" providerId="ADAL" clId="{A988729C-30A0-4DF1-BE98-C64099B63B34}" dt="2024-10-25T08:16:23.103" v="36" actId="26606"/>
          <ac:grpSpMkLst>
            <pc:docMk/>
            <pc:sldMk cId="293794324" sldId="258"/>
            <ac:grpSpMk id="77" creationId="{94D09F36-C387-49FA-9BEA-D0427CE84C57}"/>
          </ac:grpSpMkLst>
        </pc:grpChg>
        <pc:grpChg chg="add del">
          <ac:chgData name="EL AAMILI HAMZA" userId="178bb77b-182e-47ec-9162-877c2b9b1f06" providerId="ADAL" clId="{A988729C-30A0-4DF1-BE98-C64099B63B34}" dt="2024-10-25T08:16:22.825" v="35" actId="26606"/>
          <ac:grpSpMkLst>
            <pc:docMk/>
            <pc:sldMk cId="293794324" sldId="258"/>
            <ac:grpSpMk id="92" creationId="{03E9870D-4BBA-43AF-8D44-BBADF020CFF6}"/>
          </ac:grpSpMkLst>
        </pc:grpChg>
        <pc:grpChg chg="add del">
          <ac:chgData name="EL AAMILI HAMZA" userId="178bb77b-182e-47ec-9162-877c2b9b1f06" providerId="ADAL" clId="{A988729C-30A0-4DF1-BE98-C64099B63B34}" dt="2024-10-25T08:16:22.825" v="35" actId="26606"/>
          <ac:grpSpMkLst>
            <pc:docMk/>
            <pc:sldMk cId="293794324" sldId="258"/>
            <ac:grpSpMk id="101" creationId="{C3279E8D-2BAA-4CB1-834B-09FADD54DE56}"/>
          </ac:grpSpMkLst>
        </pc:grpChg>
        <pc:grpChg chg="add del">
          <ac:chgData name="EL AAMILI HAMZA" userId="178bb77b-182e-47ec-9162-877c2b9b1f06" providerId="ADAL" clId="{A988729C-30A0-4DF1-BE98-C64099B63B34}" dt="2024-10-25T08:16:22.825" v="35" actId="26606"/>
          <ac:grpSpMkLst>
            <pc:docMk/>
            <pc:sldMk cId="293794324" sldId="258"/>
            <ac:grpSpMk id="116" creationId="{D7A5FD75-4B35-4162-9304-569491255811}"/>
          </ac:grpSpMkLst>
        </pc:grpChg>
        <pc:grpChg chg="add del">
          <ac:chgData name="EL AAMILI HAMZA" userId="178bb77b-182e-47ec-9162-877c2b9b1f06" providerId="ADAL" clId="{A988729C-30A0-4DF1-BE98-C64099B63B34}" dt="2024-10-25T08:52:17.501" v="52" actId="26606"/>
          <ac:grpSpMkLst>
            <pc:docMk/>
            <pc:sldMk cId="293794324" sldId="258"/>
            <ac:grpSpMk id="124" creationId="{4C476EAB-383B-48F9-B661-B049EB50AE63}"/>
          </ac:grpSpMkLst>
        </pc:grpChg>
        <pc:grpChg chg="add del">
          <ac:chgData name="EL AAMILI HAMZA" userId="178bb77b-182e-47ec-9162-877c2b9b1f06" providerId="ADAL" clId="{A988729C-30A0-4DF1-BE98-C64099B63B34}" dt="2024-10-25T08:16:22.825" v="35" actId="26606"/>
          <ac:grpSpMkLst>
            <pc:docMk/>
            <pc:sldMk cId="293794324" sldId="258"/>
            <ac:grpSpMk id="125" creationId="{34676384-D846-461C-B8F3-BDB849B4A408}"/>
          </ac:grpSpMkLst>
        </pc:grpChg>
        <pc:grpChg chg="add del">
          <ac:chgData name="EL AAMILI HAMZA" userId="178bb77b-182e-47ec-9162-877c2b9b1f06" providerId="ADAL" clId="{A988729C-30A0-4DF1-BE98-C64099B63B34}" dt="2024-10-25T08:52:17.501" v="52" actId="26606"/>
          <ac:grpSpMkLst>
            <pc:docMk/>
            <pc:sldMk cId="293794324" sldId="258"/>
            <ac:grpSpMk id="140" creationId="{03E9870D-4BBA-43AF-8D44-BBADF020CFF6}"/>
          </ac:grpSpMkLst>
        </pc:grpChg>
        <pc:grpChg chg="add del">
          <ac:chgData name="EL AAMILI HAMZA" userId="178bb77b-182e-47ec-9162-877c2b9b1f06" providerId="ADAL" clId="{A988729C-30A0-4DF1-BE98-C64099B63B34}" dt="2024-10-25T08:52:17.501" v="52" actId="26606"/>
          <ac:grpSpMkLst>
            <pc:docMk/>
            <pc:sldMk cId="293794324" sldId="258"/>
            <ac:grpSpMk id="148" creationId="{C3279E8D-2BAA-4CB1-834B-09FADD54DE56}"/>
          </ac:grpSpMkLst>
        </pc:grpChg>
        <pc:grpChg chg="add del">
          <ac:chgData name="EL AAMILI HAMZA" userId="178bb77b-182e-47ec-9162-877c2b9b1f06" providerId="ADAL" clId="{A988729C-30A0-4DF1-BE98-C64099B63B34}" dt="2024-10-25T08:52:17.501" v="52" actId="26606"/>
          <ac:grpSpMkLst>
            <pc:docMk/>
            <pc:sldMk cId="293794324" sldId="258"/>
            <ac:grpSpMk id="158" creationId="{DC655204-C06A-4A55-9BB4-C79C4AF9D63F}"/>
          </ac:grpSpMkLst>
        </pc:grpChg>
        <pc:grpChg chg="add del">
          <ac:chgData name="EL AAMILI HAMZA" userId="178bb77b-182e-47ec-9162-877c2b9b1f06" providerId="ADAL" clId="{A988729C-30A0-4DF1-BE98-C64099B63B34}" dt="2024-10-25T08:52:17.449" v="51" actId="26606"/>
          <ac:grpSpMkLst>
            <pc:docMk/>
            <pc:sldMk cId="293794324" sldId="258"/>
            <ac:grpSpMk id="187" creationId="{03E9870D-4BBA-43AF-8D44-BBADF020CFF6}"/>
          </ac:grpSpMkLst>
        </pc:grpChg>
        <pc:grpChg chg="add del">
          <ac:chgData name="EL AAMILI HAMZA" userId="178bb77b-182e-47ec-9162-877c2b9b1f06" providerId="ADAL" clId="{A988729C-30A0-4DF1-BE98-C64099B63B34}" dt="2024-10-25T08:52:17.449" v="51" actId="26606"/>
          <ac:grpSpMkLst>
            <pc:docMk/>
            <pc:sldMk cId="293794324" sldId="258"/>
            <ac:grpSpMk id="196" creationId="{C3279E8D-2BAA-4CB1-834B-09FADD54DE56}"/>
          </ac:grpSpMkLst>
        </pc:grpChg>
        <pc:grpChg chg="add del">
          <ac:chgData name="EL AAMILI HAMZA" userId="178bb77b-182e-47ec-9162-877c2b9b1f06" providerId="ADAL" clId="{A988729C-30A0-4DF1-BE98-C64099B63B34}" dt="2024-10-25T08:52:17.449" v="51" actId="26606"/>
          <ac:grpSpMkLst>
            <pc:docMk/>
            <pc:sldMk cId="293794324" sldId="258"/>
            <ac:grpSpMk id="211" creationId="{D7A5FD75-4B35-4162-9304-569491255811}"/>
          </ac:grpSpMkLst>
        </pc:grpChg>
        <pc:grpChg chg="add del">
          <ac:chgData name="EL AAMILI HAMZA" userId="178bb77b-182e-47ec-9162-877c2b9b1f06" providerId="ADAL" clId="{A988729C-30A0-4DF1-BE98-C64099B63B34}" dt="2024-10-25T08:52:28.503" v="54" actId="26606"/>
          <ac:grpSpMkLst>
            <pc:docMk/>
            <pc:sldMk cId="293794324" sldId="258"/>
            <ac:grpSpMk id="219" creationId="{4C476EAB-383B-48F9-B661-B049EB50AE63}"/>
          </ac:grpSpMkLst>
        </pc:grpChg>
        <pc:grpChg chg="add del">
          <ac:chgData name="EL AAMILI HAMZA" userId="178bb77b-182e-47ec-9162-877c2b9b1f06" providerId="ADAL" clId="{A988729C-30A0-4DF1-BE98-C64099B63B34}" dt="2024-10-25T08:52:17.449" v="51" actId="26606"/>
          <ac:grpSpMkLst>
            <pc:docMk/>
            <pc:sldMk cId="293794324" sldId="258"/>
            <ac:grpSpMk id="220" creationId="{34676384-D846-461C-B8F3-BDB849B4A408}"/>
          </ac:grpSpMkLst>
        </pc:grpChg>
        <pc:grpChg chg="add del">
          <ac:chgData name="EL AAMILI HAMZA" userId="178bb77b-182e-47ec-9162-877c2b9b1f06" providerId="ADAL" clId="{A988729C-30A0-4DF1-BE98-C64099B63B34}" dt="2024-10-25T08:52:28.503" v="54" actId="26606"/>
          <ac:grpSpMkLst>
            <pc:docMk/>
            <pc:sldMk cId="293794324" sldId="258"/>
            <ac:grpSpMk id="235" creationId="{03E9870D-4BBA-43AF-8D44-BBADF020CFF6}"/>
          </ac:grpSpMkLst>
        </pc:grpChg>
        <pc:grpChg chg="add del">
          <ac:chgData name="EL AAMILI HAMZA" userId="178bb77b-182e-47ec-9162-877c2b9b1f06" providerId="ADAL" clId="{A988729C-30A0-4DF1-BE98-C64099B63B34}" dt="2024-10-25T08:52:28.503" v="54" actId="26606"/>
          <ac:grpSpMkLst>
            <pc:docMk/>
            <pc:sldMk cId="293794324" sldId="258"/>
            <ac:grpSpMk id="243" creationId="{C3279E8D-2BAA-4CB1-834B-09FADD54DE56}"/>
          </ac:grpSpMkLst>
        </pc:grpChg>
        <pc:grpChg chg="add del">
          <ac:chgData name="EL AAMILI HAMZA" userId="178bb77b-182e-47ec-9162-877c2b9b1f06" providerId="ADAL" clId="{A988729C-30A0-4DF1-BE98-C64099B63B34}" dt="2024-10-25T08:52:28.503" v="54" actId="26606"/>
          <ac:grpSpMkLst>
            <pc:docMk/>
            <pc:sldMk cId="293794324" sldId="258"/>
            <ac:grpSpMk id="253" creationId="{DC655204-C06A-4A55-9BB4-C79C4AF9D63F}"/>
          </ac:grpSpMkLst>
        </pc:grpChg>
        <pc:grpChg chg="add">
          <ac:chgData name="EL AAMILI HAMZA" userId="178bb77b-182e-47ec-9162-877c2b9b1f06" providerId="ADAL" clId="{A988729C-30A0-4DF1-BE98-C64099B63B34}" dt="2024-10-25T08:52:28.503" v="54" actId="26606"/>
          <ac:grpSpMkLst>
            <pc:docMk/>
            <pc:sldMk cId="293794324" sldId="258"/>
            <ac:grpSpMk id="282" creationId="{03E9870D-4BBA-43AF-8D44-BBADF020CFF6}"/>
          </ac:grpSpMkLst>
        </pc:grpChg>
        <pc:grpChg chg="add">
          <ac:chgData name="EL AAMILI HAMZA" userId="178bb77b-182e-47ec-9162-877c2b9b1f06" providerId="ADAL" clId="{A988729C-30A0-4DF1-BE98-C64099B63B34}" dt="2024-10-25T08:52:28.503" v="54" actId="26606"/>
          <ac:grpSpMkLst>
            <pc:docMk/>
            <pc:sldMk cId="293794324" sldId="258"/>
            <ac:grpSpMk id="291" creationId="{C3279E8D-2BAA-4CB1-834B-09FADD54DE56}"/>
          </ac:grpSpMkLst>
        </pc:grpChg>
        <pc:grpChg chg="add">
          <ac:chgData name="EL AAMILI HAMZA" userId="178bb77b-182e-47ec-9162-877c2b9b1f06" providerId="ADAL" clId="{A988729C-30A0-4DF1-BE98-C64099B63B34}" dt="2024-10-25T08:52:28.503" v="54" actId="26606"/>
          <ac:grpSpMkLst>
            <pc:docMk/>
            <pc:sldMk cId="293794324" sldId="258"/>
            <ac:grpSpMk id="306" creationId="{D7A5FD75-4B35-4162-9304-569491255811}"/>
          </ac:grpSpMkLst>
        </pc:grpChg>
        <pc:grpChg chg="add">
          <ac:chgData name="EL AAMILI HAMZA" userId="178bb77b-182e-47ec-9162-877c2b9b1f06" providerId="ADAL" clId="{A988729C-30A0-4DF1-BE98-C64099B63B34}" dt="2024-10-25T08:52:28.503" v="54" actId="26606"/>
          <ac:grpSpMkLst>
            <pc:docMk/>
            <pc:sldMk cId="293794324" sldId="258"/>
            <ac:grpSpMk id="315" creationId="{34676384-D846-461C-B8F3-BDB849B4A408}"/>
          </ac:grpSpMkLst>
        </pc:grpChg>
        <pc:graphicFrameChg chg="add mod">
          <ac:chgData name="EL AAMILI HAMZA" userId="178bb77b-182e-47ec-9162-877c2b9b1f06" providerId="ADAL" clId="{A988729C-30A0-4DF1-BE98-C64099B63B34}" dt="2024-10-25T08:56:46.612" v="61"/>
          <ac:graphicFrameMkLst>
            <pc:docMk/>
            <pc:sldMk cId="293794324" sldId="258"/>
            <ac:graphicFrameMk id="7" creationId="{5490A363-9776-B27B-75AF-59F234F2C1BD}"/>
          </ac:graphicFrameMkLst>
        </pc:graphicFrameChg>
        <pc:picChg chg="add mod ord">
          <ac:chgData name="EL AAMILI HAMZA" userId="178bb77b-182e-47ec-9162-877c2b9b1f06" providerId="ADAL" clId="{A988729C-30A0-4DF1-BE98-C64099B63B34}" dt="2024-10-25T08:52:28.503" v="54" actId="26606"/>
          <ac:picMkLst>
            <pc:docMk/>
            <pc:sldMk cId="293794324" sldId="258"/>
            <ac:picMk id="5" creationId="{AA2C6211-54C1-D48A-7851-0833F8986A5D}"/>
          </ac:picMkLst>
        </pc:picChg>
        <pc:picChg chg="del mod ord">
          <ac:chgData name="EL AAMILI HAMZA" userId="178bb77b-182e-47ec-9162-877c2b9b1f06" providerId="ADAL" clId="{A988729C-30A0-4DF1-BE98-C64099B63B34}" dt="2024-10-25T08:51:44.626" v="49" actId="478"/>
          <ac:picMkLst>
            <pc:docMk/>
            <pc:sldMk cId="293794324" sldId="258"/>
            <ac:picMk id="6" creationId="{CDBA8563-0910-95C3-84AA-4AA01CEB6FB2}"/>
          </ac:picMkLst>
        </pc:picChg>
      </pc:sldChg>
      <pc:sldChg chg="addSp delSp modSp add del mod">
        <pc:chgData name="EL AAMILI HAMZA" userId="178bb77b-182e-47ec-9162-877c2b9b1f06" providerId="ADAL" clId="{A988729C-30A0-4DF1-BE98-C64099B63B34}" dt="2024-10-25T11:34:54.919" v="123" actId="2696"/>
        <pc:sldMkLst>
          <pc:docMk/>
          <pc:sldMk cId="1478913209" sldId="259"/>
        </pc:sldMkLst>
        <pc:graphicFrameChg chg="add mod">
          <ac:chgData name="EL AAMILI HAMZA" userId="178bb77b-182e-47ec-9162-877c2b9b1f06" providerId="ADAL" clId="{A988729C-30A0-4DF1-BE98-C64099B63B34}" dt="2024-10-25T11:33:50.256" v="121"/>
          <ac:graphicFrameMkLst>
            <pc:docMk/>
            <pc:sldMk cId="1478913209" sldId="259"/>
            <ac:graphicFrameMk id="4" creationId="{AFECB1A6-7AF9-1681-F063-D3DBB7AD124F}"/>
          </ac:graphicFrameMkLst>
        </pc:graphicFrameChg>
        <pc:picChg chg="del">
          <ac:chgData name="EL AAMILI HAMZA" userId="178bb77b-182e-47ec-9162-877c2b9b1f06" providerId="ADAL" clId="{A988729C-30A0-4DF1-BE98-C64099B63B34}" dt="2024-10-25T11:34:02.034" v="122" actId="478"/>
          <ac:picMkLst>
            <pc:docMk/>
            <pc:sldMk cId="1478913209" sldId="259"/>
            <ac:picMk id="5" creationId="{AA2C6211-54C1-D48A-7851-0833F8986A5D}"/>
          </ac:picMkLst>
        </pc:picChg>
      </pc:sldChg>
      <pc:sldChg chg="addSp delSp modSp new mod modTransition setBg modAnim">
        <pc:chgData name="EL AAMILI HAMZA" userId="178bb77b-182e-47ec-9162-877c2b9b1f06" providerId="ADAL" clId="{A988729C-30A0-4DF1-BE98-C64099B63B34}" dt="2024-10-29T12:19:25.752" v="764"/>
        <pc:sldMkLst>
          <pc:docMk/>
          <pc:sldMk cId="2458502145" sldId="259"/>
        </pc:sldMkLst>
        <pc:spChg chg="del mod">
          <ac:chgData name="EL AAMILI HAMZA" userId="178bb77b-182e-47ec-9162-877c2b9b1f06" providerId="ADAL" clId="{A988729C-30A0-4DF1-BE98-C64099B63B34}" dt="2024-10-25T11:50:55.799" v="176" actId="21"/>
          <ac:spMkLst>
            <pc:docMk/>
            <pc:sldMk cId="2458502145" sldId="259"/>
            <ac:spMk id="2" creationId="{2D50C771-67EB-3E00-8C17-266EC618C68F}"/>
          </ac:spMkLst>
        </pc:spChg>
        <pc:spChg chg="del">
          <ac:chgData name="EL AAMILI HAMZA" userId="178bb77b-182e-47ec-9162-877c2b9b1f06" providerId="ADAL" clId="{A988729C-30A0-4DF1-BE98-C64099B63B34}" dt="2024-10-25T11:36:01.703" v="125"/>
          <ac:spMkLst>
            <pc:docMk/>
            <pc:sldMk cId="2458502145" sldId="259"/>
            <ac:spMk id="3" creationId="{AA9C69AA-C8D2-DE94-258E-06AA2BAB2A38}"/>
          </ac:spMkLst>
        </pc:spChg>
        <pc:spChg chg="add del mod">
          <ac:chgData name="EL AAMILI HAMZA" userId="178bb77b-182e-47ec-9162-877c2b9b1f06" providerId="ADAL" clId="{A988729C-30A0-4DF1-BE98-C64099B63B34}" dt="2024-10-29T11:06:55.892" v="279" actId="931"/>
          <ac:spMkLst>
            <pc:docMk/>
            <pc:sldMk cId="2458502145" sldId="259"/>
            <ac:spMk id="4" creationId="{B3FC60CD-2F5A-290A-7393-AFBC8B6C91BA}"/>
          </ac:spMkLst>
        </pc:spChg>
        <pc:spChg chg="add del mod ord">
          <ac:chgData name="EL AAMILI HAMZA" userId="178bb77b-182e-47ec-9162-877c2b9b1f06" providerId="ADAL" clId="{A988729C-30A0-4DF1-BE98-C64099B63B34}" dt="2024-10-29T11:04:26.824" v="272"/>
          <ac:spMkLst>
            <pc:docMk/>
            <pc:sldMk cId="2458502145" sldId="259"/>
            <ac:spMk id="6" creationId="{D627F66A-E736-20AD-ED07-56ADA90460C6}"/>
          </ac:spMkLst>
        </pc:spChg>
        <pc:spChg chg="add mod ord">
          <ac:chgData name="EL AAMILI HAMZA" userId="178bb77b-182e-47ec-9162-877c2b9b1f06" providerId="ADAL" clId="{A988729C-30A0-4DF1-BE98-C64099B63B34}" dt="2024-10-29T11:45:15.734" v="531" actId="1076"/>
          <ac:spMkLst>
            <pc:docMk/>
            <pc:sldMk cId="2458502145" sldId="259"/>
            <ac:spMk id="8" creationId="{32D27B98-4EBA-DA1F-29F9-DAD590F6315D}"/>
          </ac:spMkLst>
        </pc:spChg>
        <pc:spChg chg="add del mod ord">
          <ac:chgData name="EL AAMILI HAMZA" userId="178bb77b-182e-47ec-9162-877c2b9b1f06" providerId="ADAL" clId="{A988729C-30A0-4DF1-BE98-C64099B63B34}" dt="2024-10-29T11:14:54.325" v="364" actId="26606"/>
          <ac:spMkLst>
            <pc:docMk/>
            <pc:sldMk cId="2458502145" sldId="259"/>
            <ac:spMk id="10" creationId="{343C6530-DED2-D448-45C9-2BEB68BA7E45}"/>
          </ac:spMkLst>
        </pc:spChg>
        <pc:spChg chg="add del mod">
          <ac:chgData name="EL AAMILI HAMZA" userId="178bb77b-182e-47ec-9162-877c2b9b1f06" providerId="ADAL" clId="{A988729C-30A0-4DF1-BE98-C64099B63B34}" dt="2024-10-29T11:25:05.030" v="418" actId="478"/>
          <ac:spMkLst>
            <pc:docMk/>
            <pc:sldMk cId="2458502145" sldId="259"/>
            <ac:spMk id="15" creationId="{C58530CF-D776-4EB8-DC30-E370D807DE3E}"/>
          </ac:spMkLst>
        </pc:spChg>
        <pc:spChg chg="add del mod">
          <ac:chgData name="EL AAMILI HAMZA" userId="178bb77b-182e-47ec-9162-877c2b9b1f06" providerId="ADAL" clId="{A988729C-30A0-4DF1-BE98-C64099B63B34}" dt="2024-10-29T11:25:22.968" v="420" actId="478"/>
          <ac:spMkLst>
            <pc:docMk/>
            <pc:sldMk cId="2458502145" sldId="259"/>
            <ac:spMk id="17" creationId="{9F575FC1-C4CC-6715-E0C9-56F797840114}"/>
          </ac:spMkLst>
        </pc:spChg>
        <pc:spChg chg="add mod">
          <ac:chgData name="EL AAMILI HAMZA" userId="178bb77b-182e-47ec-9162-877c2b9b1f06" providerId="ADAL" clId="{A988729C-30A0-4DF1-BE98-C64099B63B34}" dt="2024-10-29T11:45:31.525" v="532"/>
          <ac:spMkLst>
            <pc:docMk/>
            <pc:sldMk cId="2458502145" sldId="259"/>
            <ac:spMk id="19" creationId="{34A2B390-26C5-2488-47F6-E0C10BF4E58D}"/>
          </ac:spMkLst>
        </pc:spChg>
        <pc:spChg chg="add mod">
          <ac:chgData name="EL AAMILI HAMZA" userId="178bb77b-182e-47ec-9162-877c2b9b1f06" providerId="ADAL" clId="{A988729C-30A0-4DF1-BE98-C64099B63B34}" dt="2024-10-29T11:45:31.525" v="532"/>
          <ac:spMkLst>
            <pc:docMk/>
            <pc:sldMk cId="2458502145" sldId="259"/>
            <ac:spMk id="20" creationId="{8BFAB054-F624-07FE-2BE4-9A521F9BD1A9}"/>
          </ac:spMkLst>
        </pc:spChg>
        <pc:spChg chg="mod">
          <ac:chgData name="EL AAMILI HAMZA" userId="178bb77b-182e-47ec-9162-877c2b9b1f06" providerId="ADAL" clId="{A988729C-30A0-4DF1-BE98-C64099B63B34}" dt="2024-10-29T11:45:31.525" v="532"/>
          <ac:spMkLst>
            <pc:docMk/>
            <pc:sldMk cId="2458502145" sldId="259"/>
            <ac:spMk id="22" creationId="{55CB58D8-8394-557A-1C65-9CFF656076CB}"/>
          </ac:spMkLst>
        </pc:spChg>
        <pc:spChg chg="mod">
          <ac:chgData name="EL AAMILI HAMZA" userId="178bb77b-182e-47ec-9162-877c2b9b1f06" providerId="ADAL" clId="{A988729C-30A0-4DF1-BE98-C64099B63B34}" dt="2024-10-29T11:45:31.525" v="532"/>
          <ac:spMkLst>
            <pc:docMk/>
            <pc:sldMk cId="2458502145" sldId="259"/>
            <ac:spMk id="23" creationId="{90AA8520-440B-A000-49D8-4EDB717D842D}"/>
          </ac:spMkLst>
        </pc:spChg>
        <pc:spChg chg="mod">
          <ac:chgData name="EL AAMILI HAMZA" userId="178bb77b-182e-47ec-9162-877c2b9b1f06" providerId="ADAL" clId="{A988729C-30A0-4DF1-BE98-C64099B63B34}" dt="2024-10-29T11:45:31.525" v="532"/>
          <ac:spMkLst>
            <pc:docMk/>
            <pc:sldMk cId="2458502145" sldId="259"/>
            <ac:spMk id="24" creationId="{C5C83C8E-A958-DE48-B15D-F2E7024C3D8D}"/>
          </ac:spMkLst>
        </pc:spChg>
        <pc:spChg chg="mod">
          <ac:chgData name="EL AAMILI HAMZA" userId="178bb77b-182e-47ec-9162-877c2b9b1f06" providerId="ADAL" clId="{A988729C-30A0-4DF1-BE98-C64099B63B34}" dt="2024-10-29T11:45:31.525" v="532"/>
          <ac:spMkLst>
            <pc:docMk/>
            <pc:sldMk cId="2458502145" sldId="259"/>
            <ac:spMk id="25" creationId="{C3E8B898-2E60-61D1-DE54-DB8E22B2DF7F}"/>
          </ac:spMkLst>
        </pc:spChg>
        <pc:spChg chg="mod">
          <ac:chgData name="EL AAMILI HAMZA" userId="178bb77b-182e-47ec-9162-877c2b9b1f06" providerId="ADAL" clId="{A988729C-30A0-4DF1-BE98-C64099B63B34}" dt="2024-10-29T11:45:31.525" v="532"/>
          <ac:spMkLst>
            <pc:docMk/>
            <pc:sldMk cId="2458502145" sldId="259"/>
            <ac:spMk id="26" creationId="{5BC0105D-D83E-6A11-5A42-E86DD4FA03D2}"/>
          </ac:spMkLst>
        </pc:spChg>
        <pc:spChg chg="mod">
          <ac:chgData name="EL AAMILI HAMZA" userId="178bb77b-182e-47ec-9162-877c2b9b1f06" providerId="ADAL" clId="{A988729C-30A0-4DF1-BE98-C64099B63B34}" dt="2024-10-29T11:45:31.525" v="532"/>
          <ac:spMkLst>
            <pc:docMk/>
            <pc:sldMk cId="2458502145" sldId="259"/>
            <ac:spMk id="27" creationId="{847FACFA-6A59-2D9A-1742-4ABFCDA06A4E}"/>
          </ac:spMkLst>
        </pc:spChg>
        <pc:spChg chg="mod">
          <ac:chgData name="EL AAMILI HAMZA" userId="178bb77b-182e-47ec-9162-877c2b9b1f06" providerId="ADAL" clId="{A988729C-30A0-4DF1-BE98-C64099B63B34}" dt="2024-10-29T11:45:31.525" v="532"/>
          <ac:spMkLst>
            <pc:docMk/>
            <pc:sldMk cId="2458502145" sldId="259"/>
            <ac:spMk id="28" creationId="{8EE12393-9DDD-C956-6234-1D83349BCE4E}"/>
          </ac:spMkLst>
        </pc:spChg>
        <pc:spChg chg="mod">
          <ac:chgData name="EL AAMILI HAMZA" userId="178bb77b-182e-47ec-9162-877c2b9b1f06" providerId="ADAL" clId="{A988729C-30A0-4DF1-BE98-C64099B63B34}" dt="2024-10-29T11:45:31.525" v="532"/>
          <ac:spMkLst>
            <pc:docMk/>
            <pc:sldMk cId="2458502145" sldId="259"/>
            <ac:spMk id="29" creationId="{6F33DB12-B3D9-F112-C556-1D452E45CED4}"/>
          </ac:spMkLst>
        </pc:spChg>
        <pc:spChg chg="add mod">
          <ac:chgData name="EL AAMILI HAMZA" userId="178bb77b-182e-47ec-9162-877c2b9b1f06" providerId="ADAL" clId="{A988729C-30A0-4DF1-BE98-C64099B63B34}" dt="2024-10-29T11:45:34.025" v="533"/>
          <ac:spMkLst>
            <pc:docMk/>
            <pc:sldMk cId="2458502145" sldId="259"/>
            <ac:spMk id="30" creationId="{24CC063F-CB47-457A-13E3-FB4960977440}"/>
          </ac:spMkLst>
        </pc:spChg>
        <pc:spChg chg="mod">
          <ac:chgData name="EL AAMILI HAMZA" userId="178bb77b-182e-47ec-9162-877c2b9b1f06" providerId="ADAL" clId="{A988729C-30A0-4DF1-BE98-C64099B63B34}" dt="2024-10-29T11:45:31.525" v="532"/>
          <ac:spMkLst>
            <pc:docMk/>
            <pc:sldMk cId="2458502145" sldId="259"/>
            <ac:spMk id="34" creationId="{946D0DB8-2F6C-5F55-3D58-DCF59AB8D051}"/>
          </ac:spMkLst>
        </pc:spChg>
        <pc:spChg chg="mod">
          <ac:chgData name="EL AAMILI HAMZA" userId="178bb77b-182e-47ec-9162-877c2b9b1f06" providerId="ADAL" clId="{A988729C-30A0-4DF1-BE98-C64099B63B34}" dt="2024-10-29T11:45:31.525" v="532"/>
          <ac:spMkLst>
            <pc:docMk/>
            <pc:sldMk cId="2458502145" sldId="259"/>
            <ac:spMk id="35" creationId="{9D4853F1-6E83-E50B-ED95-67097235F0DD}"/>
          </ac:spMkLst>
        </pc:spChg>
        <pc:spChg chg="mod">
          <ac:chgData name="EL AAMILI HAMZA" userId="178bb77b-182e-47ec-9162-877c2b9b1f06" providerId="ADAL" clId="{A988729C-30A0-4DF1-BE98-C64099B63B34}" dt="2024-10-29T11:45:31.525" v="532"/>
          <ac:spMkLst>
            <pc:docMk/>
            <pc:sldMk cId="2458502145" sldId="259"/>
            <ac:spMk id="36" creationId="{422C5579-D99B-6EE1-3C72-CCD6C2E773A8}"/>
          </ac:spMkLst>
        </pc:spChg>
        <pc:spChg chg="mod">
          <ac:chgData name="EL AAMILI HAMZA" userId="178bb77b-182e-47ec-9162-877c2b9b1f06" providerId="ADAL" clId="{A988729C-30A0-4DF1-BE98-C64099B63B34}" dt="2024-10-29T11:45:31.525" v="532"/>
          <ac:spMkLst>
            <pc:docMk/>
            <pc:sldMk cId="2458502145" sldId="259"/>
            <ac:spMk id="37" creationId="{E7FA721A-E4BE-30D1-B35D-9EE39C215A0A}"/>
          </ac:spMkLst>
        </pc:spChg>
        <pc:spChg chg="mod">
          <ac:chgData name="EL AAMILI HAMZA" userId="178bb77b-182e-47ec-9162-877c2b9b1f06" providerId="ADAL" clId="{A988729C-30A0-4DF1-BE98-C64099B63B34}" dt="2024-10-29T11:45:31.525" v="532"/>
          <ac:spMkLst>
            <pc:docMk/>
            <pc:sldMk cId="2458502145" sldId="259"/>
            <ac:spMk id="38" creationId="{E6082F50-93BB-54BF-7971-7EB2C110DF64}"/>
          </ac:spMkLst>
        </pc:spChg>
        <pc:spChg chg="mod">
          <ac:chgData name="EL AAMILI HAMZA" userId="178bb77b-182e-47ec-9162-877c2b9b1f06" providerId="ADAL" clId="{A988729C-30A0-4DF1-BE98-C64099B63B34}" dt="2024-10-29T11:45:31.525" v="532"/>
          <ac:spMkLst>
            <pc:docMk/>
            <pc:sldMk cId="2458502145" sldId="259"/>
            <ac:spMk id="39" creationId="{88DDCEFE-D79A-425B-A5FC-BEB9992FC1C5}"/>
          </ac:spMkLst>
        </pc:spChg>
        <pc:spChg chg="mod">
          <ac:chgData name="EL AAMILI HAMZA" userId="178bb77b-182e-47ec-9162-877c2b9b1f06" providerId="ADAL" clId="{A988729C-30A0-4DF1-BE98-C64099B63B34}" dt="2024-10-29T11:45:31.525" v="532"/>
          <ac:spMkLst>
            <pc:docMk/>
            <pc:sldMk cId="2458502145" sldId="259"/>
            <ac:spMk id="40" creationId="{1B79A4EB-E149-0784-B645-36183DEB63D0}"/>
          </ac:spMkLst>
        </pc:spChg>
        <pc:spChg chg="mod">
          <ac:chgData name="EL AAMILI HAMZA" userId="178bb77b-182e-47ec-9162-877c2b9b1f06" providerId="ADAL" clId="{A988729C-30A0-4DF1-BE98-C64099B63B34}" dt="2024-10-29T11:45:31.525" v="532"/>
          <ac:spMkLst>
            <pc:docMk/>
            <pc:sldMk cId="2458502145" sldId="259"/>
            <ac:spMk id="41" creationId="{974E1FC2-F7BF-9930-D926-485748872F79}"/>
          </ac:spMkLst>
        </pc:spChg>
        <pc:spChg chg="add del">
          <ac:chgData name="EL AAMILI HAMZA" userId="178bb77b-182e-47ec-9162-877c2b9b1f06" providerId="ADAL" clId="{A988729C-30A0-4DF1-BE98-C64099B63B34}" dt="2024-10-29T11:08:44.491" v="297" actId="26606"/>
          <ac:spMkLst>
            <pc:docMk/>
            <pc:sldMk cId="2458502145" sldId="259"/>
            <ac:spMk id="1031" creationId="{8651CFA9-6065-4243-AC48-858E359780B1}"/>
          </ac:spMkLst>
        </pc:spChg>
        <pc:spChg chg="add del">
          <ac:chgData name="EL AAMILI HAMZA" userId="178bb77b-182e-47ec-9162-877c2b9b1f06" providerId="ADAL" clId="{A988729C-30A0-4DF1-BE98-C64099B63B34}" dt="2024-10-29T11:08:44.491" v="297" actId="26606"/>
          <ac:spMkLst>
            <pc:docMk/>
            <pc:sldMk cId="2458502145" sldId="259"/>
            <ac:spMk id="1033" creationId="{37962AE0-6A1C-4B76-9D52-10E5E6D7D3BB}"/>
          </ac:spMkLst>
        </pc:spChg>
        <pc:spChg chg="add del">
          <ac:chgData name="EL AAMILI HAMZA" userId="178bb77b-182e-47ec-9162-877c2b9b1f06" providerId="ADAL" clId="{A988729C-30A0-4DF1-BE98-C64099B63B34}" dt="2024-10-29T11:08:44.491" v="297" actId="26606"/>
          <ac:spMkLst>
            <pc:docMk/>
            <pc:sldMk cId="2458502145" sldId="259"/>
            <ac:spMk id="1035" creationId="{16E12301-1C96-4D15-9838-D5B894B22365}"/>
          </ac:spMkLst>
        </pc:spChg>
        <pc:spChg chg="add del">
          <ac:chgData name="EL AAMILI HAMZA" userId="178bb77b-182e-47ec-9162-877c2b9b1f06" providerId="ADAL" clId="{A988729C-30A0-4DF1-BE98-C64099B63B34}" dt="2024-10-29T11:09:09.370" v="302" actId="26606"/>
          <ac:spMkLst>
            <pc:docMk/>
            <pc:sldMk cId="2458502145" sldId="259"/>
            <ac:spMk id="1060" creationId="{8651CFA9-6065-4243-AC48-858E359780B1}"/>
          </ac:spMkLst>
        </pc:spChg>
        <pc:spChg chg="add del">
          <ac:chgData name="EL AAMILI HAMZA" userId="178bb77b-182e-47ec-9162-877c2b9b1f06" providerId="ADAL" clId="{A988729C-30A0-4DF1-BE98-C64099B63B34}" dt="2024-10-29T11:09:09.370" v="302" actId="26606"/>
          <ac:spMkLst>
            <pc:docMk/>
            <pc:sldMk cId="2458502145" sldId="259"/>
            <ac:spMk id="1062" creationId="{37962AE0-6A1C-4B76-9D52-10E5E6D7D3BB}"/>
          </ac:spMkLst>
        </pc:spChg>
        <pc:spChg chg="add del">
          <ac:chgData name="EL AAMILI HAMZA" userId="178bb77b-182e-47ec-9162-877c2b9b1f06" providerId="ADAL" clId="{A988729C-30A0-4DF1-BE98-C64099B63B34}" dt="2024-10-29T11:09:09.370" v="302" actId="26606"/>
          <ac:spMkLst>
            <pc:docMk/>
            <pc:sldMk cId="2458502145" sldId="259"/>
            <ac:spMk id="1064" creationId="{16E12301-1C96-4D15-9838-D5B894B22365}"/>
          </ac:spMkLst>
        </pc:spChg>
        <pc:spChg chg="add del">
          <ac:chgData name="EL AAMILI HAMZA" userId="178bb77b-182e-47ec-9162-877c2b9b1f06" providerId="ADAL" clId="{A988729C-30A0-4DF1-BE98-C64099B63B34}" dt="2024-10-29T11:09:49.434" v="315" actId="26606"/>
          <ac:spMkLst>
            <pc:docMk/>
            <pc:sldMk cId="2458502145" sldId="259"/>
            <ac:spMk id="1089" creationId="{8651CFA9-6065-4243-AC48-858E359780B1}"/>
          </ac:spMkLst>
        </pc:spChg>
        <pc:spChg chg="add del">
          <ac:chgData name="EL AAMILI HAMZA" userId="178bb77b-182e-47ec-9162-877c2b9b1f06" providerId="ADAL" clId="{A988729C-30A0-4DF1-BE98-C64099B63B34}" dt="2024-10-29T11:09:49.434" v="315" actId="26606"/>
          <ac:spMkLst>
            <pc:docMk/>
            <pc:sldMk cId="2458502145" sldId="259"/>
            <ac:spMk id="1091" creationId="{37962AE0-6A1C-4B76-9D52-10E5E6D7D3BB}"/>
          </ac:spMkLst>
        </pc:spChg>
        <pc:spChg chg="add del">
          <ac:chgData name="EL AAMILI HAMZA" userId="178bb77b-182e-47ec-9162-877c2b9b1f06" providerId="ADAL" clId="{A988729C-30A0-4DF1-BE98-C64099B63B34}" dt="2024-10-29T11:09:37.212" v="307" actId="26606"/>
          <ac:spMkLst>
            <pc:docMk/>
            <pc:sldMk cId="2458502145" sldId="259"/>
            <ac:spMk id="1117" creationId="{8651CFA9-6065-4243-AC48-858E359780B1}"/>
          </ac:spMkLst>
        </pc:spChg>
        <pc:spChg chg="add del">
          <ac:chgData name="EL AAMILI HAMZA" userId="178bb77b-182e-47ec-9162-877c2b9b1f06" providerId="ADAL" clId="{A988729C-30A0-4DF1-BE98-C64099B63B34}" dt="2024-10-29T11:09:37.212" v="307" actId="26606"/>
          <ac:spMkLst>
            <pc:docMk/>
            <pc:sldMk cId="2458502145" sldId="259"/>
            <ac:spMk id="1119" creationId="{37962AE0-6A1C-4B76-9D52-10E5E6D7D3BB}"/>
          </ac:spMkLst>
        </pc:spChg>
        <pc:spChg chg="add del">
          <ac:chgData name="EL AAMILI HAMZA" userId="178bb77b-182e-47ec-9162-877c2b9b1f06" providerId="ADAL" clId="{A988729C-30A0-4DF1-BE98-C64099B63B34}" dt="2024-10-29T11:09:37.212" v="307" actId="26606"/>
          <ac:spMkLst>
            <pc:docMk/>
            <pc:sldMk cId="2458502145" sldId="259"/>
            <ac:spMk id="1121" creationId="{16E12301-1C96-4D15-9838-D5B894B22365}"/>
          </ac:spMkLst>
        </pc:spChg>
        <pc:spChg chg="add del">
          <ac:chgData name="EL AAMILI HAMZA" userId="178bb77b-182e-47ec-9162-877c2b9b1f06" providerId="ADAL" clId="{A988729C-30A0-4DF1-BE98-C64099B63B34}" dt="2024-10-29T11:09:41.093" v="310" actId="26606"/>
          <ac:spMkLst>
            <pc:docMk/>
            <pc:sldMk cId="2458502145" sldId="259"/>
            <ac:spMk id="1143" creationId="{8651CFA9-6065-4243-AC48-858E359780B1}"/>
          </ac:spMkLst>
        </pc:spChg>
        <pc:spChg chg="add del">
          <ac:chgData name="EL AAMILI HAMZA" userId="178bb77b-182e-47ec-9162-877c2b9b1f06" providerId="ADAL" clId="{A988729C-30A0-4DF1-BE98-C64099B63B34}" dt="2024-10-29T11:09:41.093" v="310" actId="26606"/>
          <ac:spMkLst>
            <pc:docMk/>
            <pc:sldMk cId="2458502145" sldId="259"/>
            <ac:spMk id="1144" creationId="{FBFC6891-CBA5-427E-98AC-BF56BB033089}"/>
          </ac:spMkLst>
        </pc:spChg>
        <pc:spChg chg="add del">
          <ac:chgData name="EL AAMILI HAMZA" userId="178bb77b-182e-47ec-9162-877c2b9b1f06" providerId="ADAL" clId="{A988729C-30A0-4DF1-BE98-C64099B63B34}" dt="2024-10-29T11:09:44.715" v="312" actId="26606"/>
          <ac:spMkLst>
            <pc:docMk/>
            <pc:sldMk cId="2458502145" sldId="259"/>
            <ac:spMk id="1162" creationId="{8651CFA9-6065-4243-AC48-858E359780B1}"/>
          </ac:spMkLst>
        </pc:spChg>
        <pc:spChg chg="add del">
          <ac:chgData name="EL AAMILI HAMZA" userId="178bb77b-182e-47ec-9162-877c2b9b1f06" providerId="ADAL" clId="{A988729C-30A0-4DF1-BE98-C64099B63B34}" dt="2024-10-29T11:09:44.715" v="312" actId="26606"/>
          <ac:spMkLst>
            <pc:docMk/>
            <pc:sldMk cId="2458502145" sldId="259"/>
            <ac:spMk id="1163" creationId="{37962AE0-6A1C-4B76-9D52-10E5E6D7D3BB}"/>
          </ac:spMkLst>
        </pc:spChg>
        <pc:spChg chg="add del">
          <ac:chgData name="EL AAMILI HAMZA" userId="178bb77b-182e-47ec-9162-877c2b9b1f06" providerId="ADAL" clId="{A988729C-30A0-4DF1-BE98-C64099B63B34}" dt="2024-10-29T11:09:49.382" v="314" actId="26606"/>
          <ac:spMkLst>
            <pc:docMk/>
            <pc:sldMk cId="2458502145" sldId="259"/>
            <ac:spMk id="1171" creationId="{8651CFA9-6065-4243-AC48-858E359780B1}"/>
          </ac:spMkLst>
        </pc:spChg>
        <pc:spChg chg="add del">
          <ac:chgData name="EL AAMILI HAMZA" userId="178bb77b-182e-47ec-9162-877c2b9b1f06" providerId="ADAL" clId="{A988729C-30A0-4DF1-BE98-C64099B63B34}" dt="2024-10-29T11:09:49.382" v="314" actId="26606"/>
          <ac:spMkLst>
            <pc:docMk/>
            <pc:sldMk cId="2458502145" sldId="259"/>
            <ac:spMk id="1172" creationId="{37962AE0-6A1C-4B76-9D52-10E5E6D7D3BB}"/>
          </ac:spMkLst>
        </pc:spChg>
        <pc:spChg chg="add del">
          <ac:chgData name="EL AAMILI HAMZA" userId="178bb77b-182e-47ec-9162-877c2b9b1f06" providerId="ADAL" clId="{A988729C-30A0-4DF1-BE98-C64099B63B34}" dt="2024-10-29T11:11:25.972" v="338" actId="26606"/>
          <ac:spMkLst>
            <pc:docMk/>
            <pc:sldMk cId="2458502145" sldId="259"/>
            <ac:spMk id="1192" creationId="{8651CFA9-6065-4243-AC48-858E359780B1}"/>
          </ac:spMkLst>
        </pc:spChg>
        <pc:spChg chg="add del">
          <ac:chgData name="EL AAMILI HAMZA" userId="178bb77b-182e-47ec-9162-877c2b9b1f06" providerId="ADAL" clId="{A988729C-30A0-4DF1-BE98-C64099B63B34}" dt="2024-10-29T11:11:25.972" v="338" actId="26606"/>
          <ac:spMkLst>
            <pc:docMk/>
            <pc:sldMk cId="2458502145" sldId="259"/>
            <ac:spMk id="1193" creationId="{37962AE0-6A1C-4B76-9D52-10E5E6D7D3BB}"/>
          </ac:spMkLst>
        </pc:spChg>
        <pc:spChg chg="add del">
          <ac:chgData name="EL AAMILI HAMZA" userId="178bb77b-182e-47ec-9162-877c2b9b1f06" providerId="ADAL" clId="{A988729C-30A0-4DF1-BE98-C64099B63B34}" dt="2024-10-29T11:14:54.325" v="364" actId="26606"/>
          <ac:spMkLst>
            <pc:docMk/>
            <pc:sldMk cId="2458502145" sldId="259"/>
            <ac:spMk id="1204" creationId="{8651CFA9-6065-4243-AC48-858E359780B1}"/>
          </ac:spMkLst>
        </pc:spChg>
        <pc:spChg chg="add del">
          <ac:chgData name="EL AAMILI HAMZA" userId="178bb77b-182e-47ec-9162-877c2b9b1f06" providerId="ADAL" clId="{A988729C-30A0-4DF1-BE98-C64099B63B34}" dt="2024-10-29T11:14:54.325" v="364" actId="26606"/>
          <ac:spMkLst>
            <pc:docMk/>
            <pc:sldMk cId="2458502145" sldId="259"/>
            <ac:spMk id="1206" creationId="{37962AE0-6A1C-4B76-9D52-10E5E6D7D3BB}"/>
          </ac:spMkLst>
        </pc:spChg>
        <pc:spChg chg="add del">
          <ac:chgData name="EL AAMILI HAMZA" userId="178bb77b-182e-47ec-9162-877c2b9b1f06" providerId="ADAL" clId="{A988729C-30A0-4DF1-BE98-C64099B63B34}" dt="2024-10-29T11:14:54.325" v="364" actId="26606"/>
          <ac:spMkLst>
            <pc:docMk/>
            <pc:sldMk cId="2458502145" sldId="259"/>
            <ac:spMk id="1208" creationId="{16E12301-1C96-4D15-9838-D5B894B22365}"/>
          </ac:spMkLst>
        </pc:spChg>
        <pc:spChg chg="add del">
          <ac:chgData name="EL AAMILI HAMZA" userId="178bb77b-182e-47ec-9162-877c2b9b1f06" providerId="ADAL" clId="{A988729C-30A0-4DF1-BE98-C64099B63B34}" dt="2024-10-29T11:12:15.967" v="343" actId="26606"/>
          <ac:spMkLst>
            <pc:docMk/>
            <pc:sldMk cId="2458502145" sldId="259"/>
            <ac:spMk id="1233" creationId="{8651CFA9-6065-4243-AC48-858E359780B1}"/>
          </ac:spMkLst>
        </pc:spChg>
        <pc:spChg chg="add del">
          <ac:chgData name="EL AAMILI HAMZA" userId="178bb77b-182e-47ec-9162-877c2b9b1f06" providerId="ADAL" clId="{A988729C-30A0-4DF1-BE98-C64099B63B34}" dt="2024-10-29T11:12:15.967" v="343" actId="26606"/>
          <ac:spMkLst>
            <pc:docMk/>
            <pc:sldMk cId="2458502145" sldId="259"/>
            <ac:spMk id="1235" creationId="{37962AE0-6A1C-4B76-9D52-10E5E6D7D3BB}"/>
          </ac:spMkLst>
        </pc:spChg>
        <pc:spChg chg="add del">
          <ac:chgData name="EL AAMILI HAMZA" userId="178bb77b-182e-47ec-9162-877c2b9b1f06" providerId="ADAL" clId="{A988729C-30A0-4DF1-BE98-C64099B63B34}" dt="2024-10-29T11:12:20.752" v="345" actId="26606"/>
          <ac:spMkLst>
            <pc:docMk/>
            <pc:sldMk cId="2458502145" sldId="259"/>
            <ac:spMk id="1258" creationId="{8651CFA9-6065-4243-AC48-858E359780B1}"/>
          </ac:spMkLst>
        </pc:spChg>
        <pc:spChg chg="add del">
          <ac:chgData name="EL AAMILI HAMZA" userId="178bb77b-182e-47ec-9162-877c2b9b1f06" providerId="ADAL" clId="{A988729C-30A0-4DF1-BE98-C64099B63B34}" dt="2024-10-29T11:12:20.752" v="345" actId="26606"/>
          <ac:spMkLst>
            <pc:docMk/>
            <pc:sldMk cId="2458502145" sldId="259"/>
            <ac:spMk id="1259" creationId="{37962AE0-6A1C-4B76-9D52-10E5E6D7D3BB}"/>
          </ac:spMkLst>
        </pc:spChg>
        <pc:spChg chg="add del">
          <ac:chgData name="EL AAMILI HAMZA" userId="178bb77b-182e-47ec-9162-877c2b9b1f06" providerId="ADAL" clId="{A988729C-30A0-4DF1-BE98-C64099B63B34}" dt="2024-10-29T11:12:26.086" v="347" actId="26606"/>
          <ac:spMkLst>
            <pc:docMk/>
            <pc:sldMk cId="2458502145" sldId="259"/>
            <ac:spMk id="1279" creationId="{8651CFA9-6065-4243-AC48-858E359780B1}"/>
          </ac:spMkLst>
        </pc:spChg>
        <pc:spChg chg="add del">
          <ac:chgData name="EL AAMILI HAMZA" userId="178bb77b-182e-47ec-9162-877c2b9b1f06" providerId="ADAL" clId="{A988729C-30A0-4DF1-BE98-C64099B63B34}" dt="2024-10-29T11:12:26.086" v="347" actId="26606"/>
          <ac:spMkLst>
            <pc:docMk/>
            <pc:sldMk cId="2458502145" sldId="259"/>
            <ac:spMk id="1280" creationId="{37962AE0-6A1C-4B76-9D52-10E5E6D7D3BB}"/>
          </ac:spMkLst>
        </pc:spChg>
        <pc:spChg chg="add del">
          <ac:chgData name="EL AAMILI HAMZA" userId="178bb77b-182e-47ec-9162-877c2b9b1f06" providerId="ADAL" clId="{A988729C-30A0-4DF1-BE98-C64099B63B34}" dt="2024-10-29T11:12:32.726" v="350" actId="26606"/>
          <ac:spMkLst>
            <pc:docMk/>
            <pc:sldMk cId="2458502145" sldId="259"/>
            <ac:spMk id="1286" creationId="{8651CFA9-6065-4243-AC48-858E359780B1}"/>
          </ac:spMkLst>
        </pc:spChg>
        <pc:spChg chg="add del">
          <ac:chgData name="EL AAMILI HAMZA" userId="178bb77b-182e-47ec-9162-877c2b9b1f06" providerId="ADAL" clId="{A988729C-30A0-4DF1-BE98-C64099B63B34}" dt="2024-10-29T11:12:32.726" v="350" actId="26606"/>
          <ac:spMkLst>
            <pc:docMk/>
            <pc:sldMk cId="2458502145" sldId="259"/>
            <ac:spMk id="1287" creationId="{37962AE0-6A1C-4B76-9D52-10E5E6D7D3BB}"/>
          </ac:spMkLst>
        </pc:spChg>
        <pc:spChg chg="add del">
          <ac:chgData name="EL AAMILI HAMZA" userId="178bb77b-182e-47ec-9162-877c2b9b1f06" providerId="ADAL" clId="{A988729C-30A0-4DF1-BE98-C64099B63B34}" dt="2024-10-29T11:12:32.726" v="350" actId="26606"/>
          <ac:spMkLst>
            <pc:docMk/>
            <pc:sldMk cId="2458502145" sldId="259"/>
            <ac:spMk id="1288" creationId="{16E12301-1C96-4D15-9838-D5B894B22365}"/>
          </ac:spMkLst>
        </pc:spChg>
        <pc:spChg chg="add del">
          <ac:chgData name="EL AAMILI HAMZA" userId="178bb77b-182e-47ec-9162-877c2b9b1f06" providerId="ADAL" clId="{A988729C-30A0-4DF1-BE98-C64099B63B34}" dt="2024-10-29T11:12:41.770" v="353" actId="26606"/>
          <ac:spMkLst>
            <pc:docMk/>
            <pc:sldMk cId="2458502145" sldId="259"/>
            <ac:spMk id="1307" creationId="{8651CFA9-6065-4243-AC48-858E359780B1}"/>
          </ac:spMkLst>
        </pc:spChg>
        <pc:spChg chg="add del">
          <ac:chgData name="EL AAMILI HAMZA" userId="178bb77b-182e-47ec-9162-877c2b9b1f06" providerId="ADAL" clId="{A988729C-30A0-4DF1-BE98-C64099B63B34}" dt="2024-10-29T11:12:41.770" v="353" actId="26606"/>
          <ac:spMkLst>
            <pc:docMk/>
            <pc:sldMk cId="2458502145" sldId="259"/>
            <ac:spMk id="1308" creationId="{37962AE0-6A1C-4B76-9D52-10E5E6D7D3BB}"/>
          </ac:spMkLst>
        </pc:spChg>
        <pc:spChg chg="add del">
          <ac:chgData name="EL AAMILI HAMZA" userId="178bb77b-182e-47ec-9162-877c2b9b1f06" providerId="ADAL" clId="{A988729C-30A0-4DF1-BE98-C64099B63B34}" dt="2024-10-29T11:12:41.770" v="353" actId="26606"/>
          <ac:spMkLst>
            <pc:docMk/>
            <pc:sldMk cId="2458502145" sldId="259"/>
            <ac:spMk id="1309" creationId="{16E12301-1C96-4D15-9838-D5B894B22365}"/>
          </ac:spMkLst>
        </pc:spChg>
        <pc:spChg chg="add del">
          <ac:chgData name="EL AAMILI HAMZA" userId="178bb77b-182e-47ec-9162-877c2b9b1f06" providerId="ADAL" clId="{A988729C-30A0-4DF1-BE98-C64099B63B34}" dt="2024-10-29T11:12:43.453" v="356" actId="26606"/>
          <ac:spMkLst>
            <pc:docMk/>
            <pc:sldMk cId="2458502145" sldId="259"/>
            <ac:spMk id="1329" creationId="{8651CFA9-6065-4243-AC48-858E359780B1}"/>
          </ac:spMkLst>
        </pc:spChg>
        <pc:spChg chg="add del">
          <ac:chgData name="EL AAMILI HAMZA" userId="178bb77b-182e-47ec-9162-877c2b9b1f06" providerId="ADAL" clId="{A988729C-30A0-4DF1-BE98-C64099B63B34}" dt="2024-10-29T11:12:43.453" v="356" actId="26606"/>
          <ac:spMkLst>
            <pc:docMk/>
            <pc:sldMk cId="2458502145" sldId="259"/>
            <ac:spMk id="1330" creationId="{37962AE0-6A1C-4B76-9D52-10E5E6D7D3BB}"/>
          </ac:spMkLst>
        </pc:spChg>
        <pc:spChg chg="add del">
          <ac:chgData name="EL AAMILI HAMZA" userId="178bb77b-182e-47ec-9162-877c2b9b1f06" providerId="ADAL" clId="{A988729C-30A0-4DF1-BE98-C64099B63B34}" dt="2024-10-29T11:12:43.453" v="356" actId="26606"/>
          <ac:spMkLst>
            <pc:docMk/>
            <pc:sldMk cId="2458502145" sldId="259"/>
            <ac:spMk id="1331" creationId="{16E12301-1C96-4D15-9838-D5B894B22365}"/>
          </ac:spMkLst>
        </pc:spChg>
        <pc:spChg chg="add del">
          <ac:chgData name="EL AAMILI HAMZA" userId="178bb77b-182e-47ec-9162-877c2b9b1f06" providerId="ADAL" clId="{A988729C-30A0-4DF1-BE98-C64099B63B34}" dt="2024-10-29T11:12:51.372" v="359" actId="26606"/>
          <ac:spMkLst>
            <pc:docMk/>
            <pc:sldMk cId="2458502145" sldId="259"/>
            <ac:spMk id="1351" creationId="{8651CFA9-6065-4243-AC48-858E359780B1}"/>
          </ac:spMkLst>
        </pc:spChg>
        <pc:spChg chg="add del">
          <ac:chgData name="EL AAMILI HAMZA" userId="178bb77b-182e-47ec-9162-877c2b9b1f06" providerId="ADAL" clId="{A988729C-30A0-4DF1-BE98-C64099B63B34}" dt="2024-10-29T11:12:51.372" v="359" actId="26606"/>
          <ac:spMkLst>
            <pc:docMk/>
            <pc:sldMk cId="2458502145" sldId="259"/>
            <ac:spMk id="1352" creationId="{37962AE0-6A1C-4B76-9D52-10E5E6D7D3BB}"/>
          </ac:spMkLst>
        </pc:spChg>
        <pc:spChg chg="add del">
          <ac:chgData name="EL AAMILI HAMZA" userId="178bb77b-182e-47ec-9162-877c2b9b1f06" providerId="ADAL" clId="{A988729C-30A0-4DF1-BE98-C64099B63B34}" dt="2024-10-29T11:12:51.372" v="359" actId="26606"/>
          <ac:spMkLst>
            <pc:docMk/>
            <pc:sldMk cId="2458502145" sldId="259"/>
            <ac:spMk id="1353" creationId="{16E12301-1C96-4D15-9838-D5B894B22365}"/>
          </ac:spMkLst>
        </pc:spChg>
        <pc:spChg chg="add del">
          <ac:chgData name="EL AAMILI HAMZA" userId="178bb77b-182e-47ec-9162-877c2b9b1f06" providerId="ADAL" clId="{A988729C-30A0-4DF1-BE98-C64099B63B34}" dt="2024-10-29T11:13:06.067" v="361" actId="26606"/>
          <ac:spMkLst>
            <pc:docMk/>
            <pc:sldMk cId="2458502145" sldId="259"/>
            <ac:spMk id="1373" creationId="{8651CFA9-6065-4243-AC48-858E359780B1}"/>
          </ac:spMkLst>
        </pc:spChg>
        <pc:spChg chg="add del">
          <ac:chgData name="EL AAMILI HAMZA" userId="178bb77b-182e-47ec-9162-877c2b9b1f06" providerId="ADAL" clId="{A988729C-30A0-4DF1-BE98-C64099B63B34}" dt="2024-10-29T11:13:06.067" v="361" actId="26606"/>
          <ac:spMkLst>
            <pc:docMk/>
            <pc:sldMk cId="2458502145" sldId="259"/>
            <ac:spMk id="1374" creationId="{37962AE0-6A1C-4B76-9D52-10E5E6D7D3BB}"/>
          </ac:spMkLst>
        </pc:spChg>
        <pc:spChg chg="add del">
          <ac:chgData name="EL AAMILI HAMZA" userId="178bb77b-182e-47ec-9162-877c2b9b1f06" providerId="ADAL" clId="{A988729C-30A0-4DF1-BE98-C64099B63B34}" dt="2024-10-29T11:13:06.067" v="361" actId="26606"/>
          <ac:spMkLst>
            <pc:docMk/>
            <pc:sldMk cId="2458502145" sldId="259"/>
            <ac:spMk id="1376" creationId="{343C6530-DED2-D448-45C9-2BEB68BA7E45}"/>
          </ac:spMkLst>
        </pc:spChg>
        <pc:spChg chg="add del">
          <ac:chgData name="EL AAMILI HAMZA" userId="178bb77b-182e-47ec-9162-877c2b9b1f06" providerId="ADAL" clId="{A988729C-30A0-4DF1-BE98-C64099B63B34}" dt="2024-10-29T11:14:54.271" v="363" actId="26606"/>
          <ac:spMkLst>
            <pc:docMk/>
            <pc:sldMk cId="2458502145" sldId="259"/>
            <ac:spMk id="1379" creationId="{8651CFA9-6065-4243-AC48-858E359780B1}"/>
          </ac:spMkLst>
        </pc:spChg>
        <pc:spChg chg="add del">
          <ac:chgData name="EL AAMILI HAMZA" userId="178bb77b-182e-47ec-9162-877c2b9b1f06" providerId="ADAL" clId="{A988729C-30A0-4DF1-BE98-C64099B63B34}" dt="2024-10-29T11:14:54.271" v="363" actId="26606"/>
          <ac:spMkLst>
            <pc:docMk/>
            <pc:sldMk cId="2458502145" sldId="259"/>
            <ac:spMk id="1380" creationId="{37962AE0-6A1C-4B76-9D52-10E5E6D7D3BB}"/>
          </ac:spMkLst>
        </pc:spChg>
        <pc:spChg chg="add del">
          <ac:chgData name="EL AAMILI HAMZA" userId="178bb77b-182e-47ec-9162-877c2b9b1f06" providerId="ADAL" clId="{A988729C-30A0-4DF1-BE98-C64099B63B34}" dt="2024-10-29T11:14:54.271" v="363" actId="26606"/>
          <ac:spMkLst>
            <pc:docMk/>
            <pc:sldMk cId="2458502145" sldId="259"/>
            <ac:spMk id="1381" creationId="{16E12301-1C96-4D15-9838-D5B894B22365}"/>
          </ac:spMkLst>
        </pc:spChg>
        <pc:spChg chg="add del">
          <ac:chgData name="EL AAMILI HAMZA" userId="178bb77b-182e-47ec-9162-877c2b9b1f06" providerId="ADAL" clId="{A988729C-30A0-4DF1-BE98-C64099B63B34}" dt="2024-10-29T11:14:54.271" v="363" actId="26606"/>
          <ac:spMkLst>
            <pc:docMk/>
            <pc:sldMk cId="2458502145" sldId="259"/>
            <ac:spMk id="1398" creationId="{343C6530-DED2-D448-45C9-2BEB68BA7E45}"/>
          </ac:spMkLst>
        </pc:spChg>
        <pc:spChg chg="add del">
          <ac:chgData name="EL AAMILI HAMZA" userId="178bb77b-182e-47ec-9162-877c2b9b1f06" providerId="ADAL" clId="{A988729C-30A0-4DF1-BE98-C64099B63B34}" dt="2024-10-29T11:44:43.499" v="523" actId="26606"/>
          <ac:spMkLst>
            <pc:docMk/>
            <pc:sldMk cId="2458502145" sldId="259"/>
            <ac:spMk id="1400" creationId="{8651CFA9-6065-4243-AC48-858E359780B1}"/>
          </ac:spMkLst>
        </pc:spChg>
        <pc:spChg chg="add del">
          <ac:chgData name="EL AAMILI HAMZA" userId="178bb77b-182e-47ec-9162-877c2b9b1f06" providerId="ADAL" clId="{A988729C-30A0-4DF1-BE98-C64099B63B34}" dt="2024-10-29T11:44:43.499" v="523" actId="26606"/>
          <ac:spMkLst>
            <pc:docMk/>
            <pc:sldMk cId="2458502145" sldId="259"/>
            <ac:spMk id="1401" creationId="{37962AE0-6A1C-4B76-9D52-10E5E6D7D3BB}"/>
          </ac:spMkLst>
        </pc:spChg>
        <pc:spChg chg="add del mod">
          <ac:chgData name="EL AAMILI HAMZA" userId="178bb77b-182e-47ec-9162-877c2b9b1f06" providerId="ADAL" clId="{A988729C-30A0-4DF1-BE98-C64099B63B34}" dt="2024-10-29T11:15:10.007" v="366"/>
          <ac:spMkLst>
            <pc:docMk/>
            <pc:sldMk cId="2458502145" sldId="259"/>
            <ac:spMk id="1403" creationId="{343C6530-DED2-D448-45C9-2BEB68BA7E45}"/>
          </ac:spMkLst>
        </pc:spChg>
        <pc:spChg chg="add">
          <ac:chgData name="EL AAMILI HAMZA" userId="178bb77b-182e-47ec-9162-877c2b9b1f06" providerId="ADAL" clId="{A988729C-30A0-4DF1-BE98-C64099B63B34}" dt="2024-10-29T11:44:43.499" v="523" actId="26606"/>
          <ac:spMkLst>
            <pc:docMk/>
            <pc:sldMk cId="2458502145" sldId="259"/>
            <ac:spMk id="1409" creationId="{247A131F-D5DE-41A5-B4CF-4F345319B40B}"/>
          </ac:spMkLst>
        </pc:spChg>
        <pc:spChg chg="add">
          <ac:chgData name="EL AAMILI HAMZA" userId="178bb77b-182e-47ec-9162-877c2b9b1f06" providerId="ADAL" clId="{A988729C-30A0-4DF1-BE98-C64099B63B34}" dt="2024-10-29T11:44:43.499" v="523" actId="26606"/>
          <ac:spMkLst>
            <pc:docMk/>
            <pc:sldMk cId="2458502145" sldId="259"/>
            <ac:spMk id="1411" creationId="{3AF4666D-BD98-40A5-A75F-478B982010B2}"/>
          </ac:spMkLst>
        </pc:spChg>
        <pc:spChg chg="add">
          <ac:chgData name="EL AAMILI HAMZA" userId="178bb77b-182e-47ec-9162-877c2b9b1f06" providerId="ADAL" clId="{A988729C-30A0-4DF1-BE98-C64099B63B34}" dt="2024-10-29T11:44:43.499" v="523" actId="26606"/>
          <ac:spMkLst>
            <pc:docMk/>
            <pc:sldMk cId="2458502145" sldId="259"/>
            <ac:spMk id="1413" creationId="{68680585-71F9-4721-A998-4974171D2EB4}"/>
          </ac:spMkLst>
        </pc:spChg>
        <pc:spChg chg="add">
          <ac:chgData name="EL AAMILI HAMZA" userId="178bb77b-182e-47ec-9162-877c2b9b1f06" providerId="ADAL" clId="{A988729C-30A0-4DF1-BE98-C64099B63B34}" dt="2024-10-29T11:44:43.499" v="523" actId="26606"/>
          <ac:spMkLst>
            <pc:docMk/>
            <pc:sldMk cId="2458502145" sldId="259"/>
            <ac:spMk id="1415" creationId="{12BC95C2-2EEC-4F59-ABA8-660B0D059CCF}"/>
          </ac:spMkLst>
        </pc:spChg>
        <pc:spChg chg="add">
          <ac:chgData name="EL AAMILI HAMZA" userId="178bb77b-182e-47ec-9162-877c2b9b1f06" providerId="ADAL" clId="{A988729C-30A0-4DF1-BE98-C64099B63B34}" dt="2024-10-29T11:44:43.499" v="523" actId="26606"/>
          <ac:spMkLst>
            <pc:docMk/>
            <pc:sldMk cId="2458502145" sldId="259"/>
            <ac:spMk id="1435" creationId="{F1174801-1395-44C5-9B00-CCAC45C056E7}"/>
          </ac:spMkLst>
        </pc:spChg>
        <pc:spChg chg="add">
          <ac:chgData name="EL AAMILI HAMZA" userId="178bb77b-182e-47ec-9162-877c2b9b1f06" providerId="ADAL" clId="{A988729C-30A0-4DF1-BE98-C64099B63B34}" dt="2024-10-29T11:44:43.499" v="523" actId="26606"/>
          <ac:spMkLst>
            <pc:docMk/>
            <pc:sldMk cId="2458502145" sldId="259"/>
            <ac:spMk id="1437" creationId="{996DFAFB-BCE1-4BEC-82FB-D574234DEF0A}"/>
          </ac:spMkLst>
        </pc:spChg>
        <pc:spChg chg="add">
          <ac:chgData name="EL AAMILI HAMZA" userId="178bb77b-182e-47ec-9162-877c2b9b1f06" providerId="ADAL" clId="{A988729C-30A0-4DF1-BE98-C64099B63B34}" dt="2024-10-29T11:44:43.499" v="523" actId="26606"/>
          <ac:spMkLst>
            <pc:docMk/>
            <pc:sldMk cId="2458502145" sldId="259"/>
            <ac:spMk id="1439" creationId="{8D2A0DB3-EF43-4032-9B27-954E12CCB688}"/>
          </ac:spMkLst>
        </pc:spChg>
        <pc:grpChg chg="add mod">
          <ac:chgData name="EL AAMILI HAMZA" userId="178bb77b-182e-47ec-9162-877c2b9b1f06" providerId="ADAL" clId="{A988729C-30A0-4DF1-BE98-C64099B63B34}" dt="2024-10-29T11:45:31.525" v="532"/>
          <ac:grpSpMkLst>
            <pc:docMk/>
            <pc:sldMk cId="2458502145" sldId="259"/>
            <ac:grpSpMk id="21" creationId="{6D729BD4-7725-54F1-C920-547B3EE2BA66}"/>
          </ac:grpSpMkLst>
        </pc:grpChg>
        <pc:grpChg chg="add mod">
          <ac:chgData name="EL AAMILI HAMZA" userId="178bb77b-182e-47ec-9162-877c2b9b1f06" providerId="ADAL" clId="{A988729C-30A0-4DF1-BE98-C64099B63B34}" dt="2024-10-29T11:45:31.525" v="532"/>
          <ac:grpSpMkLst>
            <pc:docMk/>
            <pc:sldMk cId="2458502145" sldId="259"/>
            <ac:grpSpMk id="32" creationId="{93339E96-5F1F-6B90-1909-E32D5CFFF4BB}"/>
          </ac:grpSpMkLst>
        </pc:grpChg>
        <pc:grpChg chg="mod">
          <ac:chgData name="EL AAMILI HAMZA" userId="178bb77b-182e-47ec-9162-877c2b9b1f06" providerId="ADAL" clId="{A988729C-30A0-4DF1-BE98-C64099B63B34}" dt="2024-10-29T11:45:31.525" v="532"/>
          <ac:grpSpMkLst>
            <pc:docMk/>
            <pc:sldMk cId="2458502145" sldId="259"/>
            <ac:grpSpMk id="33" creationId="{A88B1031-EA74-E74C-62F6-7593DF60FDBB}"/>
          </ac:grpSpMkLst>
        </pc:grpChg>
        <pc:grpChg chg="add del">
          <ac:chgData name="EL AAMILI HAMZA" userId="178bb77b-182e-47ec-9162-877c2b9b1f06" providerId="ADAL" clId="{A988729C-30A0-4DF1-BE98-C64099B63B34}" dt="2024-10-29T11:08:44.491" v="297" actId="26606"/>
          <ac:grpSpMkLst>
            <pc:docMk/>
            <pc:sldMk cId="2458502145" sldId="259"/>
            <ac:grpSpMk id="1037" creationId="{D7A5FD75-4B35-4162-9304-569491255811}"/>
          </ac:grpSpMkLst>
        </pc:grpChg>
        <pc:grpChg chg="add del">
          <ac:chgData name="EL AAMILI HAMZA" userId="178bb77b-182e-47ec-9162-877c2b9b1f06" providerId="ADAL" clId="{A988729C-30A0-4DF1-BE98-C64099B63B34}" dt="2024-10-29T11:08:44.491" v="297" actId="26606"/>
          <ac:grpSpMkLst>
            <pc:docMk/>
            <pc:sldMk cId="2458502145" sldId="259"/>
            <ac:grpSpMk id="1046" creationId="{34676384-D846-461C-B8F3-BDB849B4A408}"/>
          </ac:grpSpMkLst>
        </pc:grpChg>
        <pc:grpChg chg="add del">
          <ac:chgData name="EL AAMILI HAMZA" userId="178bb77b-182e-47ec-9162-877c2b9b1f06" providerId="ADAL" clId="{A988729C-30A0-4DF1-BE98-C64099B63B34}" dt="2024-10-29T11:09:09.370" v="302" actId="26606"/>
          <ac:grpSpMkLst>
            <pc:docMk/>
            <pc:sldMk cId="2458502145" sldId="259"/>
            <ac:grpSpMk id="1066" creationId="{D7A5FD75-4B35-4162-9304-569491255811}"/>
          </ac:grpSpMkLst>
        </pc:grpChg>
        <pc:grpChg chg="add del">
          <ac:chgData name="EL AAMILI HAMZA" userId="178bb77b-182e-47ec-9162-877c2b9b1f06" providerId="ADAL" clId="{A988729C-30A0-4DF1-BE98-C64099B63B34}" dt="2024-10-29T11:09:09.370" v="302" actId="26606"/>
          <ac:grpSpMkLst>
            <pc:docMk/>
            <pc:sldMk cId="2458502145" sldId="259"/>
            <ac:grpSpMk id="1075" creationId="{34676384-D846-461C-B8F3-BDB849B4A408}"/>
          </ac:grpSpMkLst>
        </pc:grpChg>
        <pc:grpChg chg="add del">
          <ac:chgData name="EL AAMILI HAMZA" userId="178bb77b-182e-47ec-9162-877c2b9b1f06" providerId="ADAL" clId="{A988729C-30A0-4DF1-BE98-C64099B63B34}" dt="2024-10-29T11:09:49.434" v="315" actId="26606"/>
          <ac:grpSpMkLst>
            <pc:docMk/>
            <pc:sldMk cId="2458502145" sldId="259"/>
            <ac:grpSpMk id="1093" creationId="{FADD1535-ED83-48B3-8EB1-671A080F0918}"/>
          </ac:grpSpMkLst>
        </pc:grpChg>
        <pc:grpChg chg="add del">
          <ac:chgData name="EL AAMILI HAMZA" userId="178bb77b-182e-47ec-9162-877c2b9b1f06" providerId="ADAL" clId="{A988729C-30A0-4DF1-BE98-C64099B63B34}" dt="2024-10-29T11:09:49.434" v="315" actId="26606"/>
          <ac:grpSpMkLst>
            <pc:docMk/>
            <pc:sldMk cId="2458502145" sldId="259"/>
            <ac:grpSpMk id="1103" creationId="{01081332-6CA1-49C2-A979-7709509AD165}"/>
          </ac:grpSpMkLst>
        </pc:grpChg>
        <pc:grpChg chg="add del">
          <ac:chgData name="EL AAMILI HAMZA" userId="178bb77b-182e-47ec-9162-877c2b9b1f06" providerId="ADAL" clId="{A988729C-30A0-4DF1-BE98-C64099B63B34}" dt="2024-10-29T11:09:37.212" v="307" actId="26606"/>
          <ac:grpSpMkLst>
            <pc:docMk/>
            <pc:sldMk cId="2458502145" sldId="259"/>
            <ac:grpSpMk id="1123" creationId="{D7A5FD75-4B35-4162-9304-569491255811}"/>
          </ac:grpSpMkLst>
        </pc:grpChg>
        <pc:grpChg chg="add del">
          <ac:chgData name="EL AAMILI HAMZA" userId="178bb77b-182e-47ec-9162-877c2b9b1f06" providerId="ADAL" clId="{A988729C-30A0-4DF1-BE98-C64099B63B34}" dt="2024-10-29T11:09:49.382" v="314" actId="26606"/>
          <ac:grpSpMkLst>
            <pc:docMk/>
            <pc:sldMk cId="2458502145" sldId="259"/>
            <ac:grpSpMk id="1131" creationId="{4C476EAB-383B-48F9-B661-B049EB50AE63}"/>
          </ac:grpSpMkLst>
        </pc:grpChg>
        <pc:grpChg chg="add del">
          <ac:chgData name="EL AAMILI HAMZA" userId="178bb77b-182e-47ec-9162-877c2b9b1f06" providerId="ADAL" clId="{A988729C-30A0-4DF1-BE98-C64099B63B34}" dt="2024-10-29T11:09:37.212" v="307" actId="26606"/>
          <ac:grpSpMkLst>
            <pc:docMk/>
            <pc:sldMk cId="2458502145" sldId="259"/>
            <ac:grpSpMk id="1132" creationId="{34676384-D846-461C-B8F3-BDB849B4A408}"/>
          </ac:grpSpMkLst>
        </pc:grpChg>
        <pc:grpChg chg="add del">
          <ac:chgData name="EL AAMILI HAMZA" userId="178bb77b-182e-47ec-9162-877c2b9b1f06" providerId="ADAL" clId="{A988729C-30A0-4DF1-BE98-C64099B63B34}" dt="2024-10-29T11:09:41.093" v="310" actId="26606"/>
          <ac:grpSpMkLst>
            <pc:docMk/>
            <pc:sldMk cId="2458502145" sldId="259"/>
            <ac:grpSpMk id="1133" creationId="{AAFDD3F2-C28D-4186-A9F0-DA324412D571}"/>
          </ac:grpSpMkLst>
        </pc:grpChg>
        <pc:grpChg chg="add del">
          <ac:chgData name="EL AAMILI HAMZA" userId="178bb77b-182e-47ec-9162-877c2b9b1f06" providerId="ADAL" clId="{A988729C-30A0-4DF1-BE98-C64099B63B34}" dt="2024-10-29T11:09:41.093" v="310" actId="26606"/>
          <ac:grpSpMkLst>
            <pc:docMk/>
            <pc:sldMk cId="2458502145" sldId="259"/>
            <ac:grpSpMk id="1145" creationId="{4CD73DBB-9AC8-4BE7-AA43-995A7495D73C}"/>
          </ac:grpSpMkLst>
        </pc:grpChg>
        <pc:grpChg chg="add del">
          <ac:chgData name="EL AAMILI HAMZA" userId="178bb77b-182e-47ec-9162-877c2b9b1f06" providerId="ADAL" clId="{A988729C-30A0-4DF1-BE98-C64099B63B34}" dt="2024-10-29T11:09:44.715" v="312" actId="26606"/>
          <ac:grpSpMkLst>
            <pc:docMk/>
            <pc:sldMk cId="2458502145" sldId="259"/>
            <ac:grpSpMk id="1164" creationId="{30304B26-4E93-4D42-9303-06EC0DF7D45B}"/>
          </ac:grpSpMkLst>
        </pc:grpChg>
        <pc:grpChg chg="add del">
          <ac:chgData name="EL AAMILI HAMZA" userId="178bb77b-182e-47ec-9162-877c2b9b1f06" providerId="ADAL" clId="{A988729C-30A0-4DF1-BE98-C64099B63B34}" dt="2024-10-29T11:09:44.715" v="312" actId="26606"/>
          <ac:grpSpMkLst>
            <pc:docMk/>
            <pc:sldMk cId="2458502145" sldId="259"/>
            <ac:grpSpMk id="1167" creationId="{E7402E95-8FA3-4E79-AAA0-5B934639EE0A}"/>
          </ac:grpSpMkLst>
        </pc:grpChg>
        <pc:grpChg chg="add del">
          <ac:chgData name="EL AAMILI HAMZA" userId="178bb77b-182e-47ec-9162-877c2b9b1f06" providerId="ADAL" clId="{A988729C-30A0-4DF1-BE98-C64099B63B34}" dt="2024-10-29T11:09:49.382" v="314" actId="26606"/>
          <ac:grpSpMkLst>
            <pc:docMk/>
            <pc:sldMk cId="2458502145" sldId="259"/>
            <ac:grpSpMk id="1173" creationId="{DC655204-C06A-4A55-9BB4-C79C4AF9D63F}"/>
          </ac:grpSpMkLst>
        </pc:grpChg>
        <pc:grpChg chg="add del">
          <ac:chgData name="EL AAMILI HAMZA" userId="178bb77b-182e-47ec-9162-877c2b9b1f06" providerId="ADAL" clId="{A988729C-30A0-4DF1-BE98-C64099B63B34}" dt="2024-10-29T11:11:25.972" v="338" actId="26606"/>
          <ac:grpSpMkLst>
            <pc:docMk/>
            <pc:sldMk cId="2458502145" sldId="259"/>
            <ac:grpSpMk id="1194" creationId="{A345EEC5-ECAA-408B-B9D7-1C0E1102C169}"/>
          </ac:grpSpMkLst>
        </pc:grpChg>
        <pc:grpChg chg="add del">
          <ac:chgData name="EL AAMILI HAMZA" userId="178bb77b-182e-47ec-9162-877c2b9b1f06" providerId="ADAL" clId="{A988729C-30A0-4DF1-BE98-C64099B63B34}" dt="2024-10-29T11:11:25.972" v="338" actId="26606"/>
          <ac:grpSpMkLst>
            <pc:docMk/>
            <pc:sldMk cId="2458502145" sldId="259"/>
            <ac:grpSpMk id="1197" creationId="{F0A218EB-ECC2-4D0D-9EDC-F5CB062CADCE}"/>
          </ac:grpSpMkLst>
        </pc:grpChg>
        <pc:grpChg chg="add del">
          <ac:chgData name="EL AAMILI HAMZA" userId="178bb77b-182e-47ec-9162-877c2b9b1f06" providerId="ADAL" clId="{A988729C-30A0-4DF1-BE98-C64099B63B34}" dt="2024-10-29T11:14:54.325" v="364" actId="26606"/>
          <ac:grpSpMkLst>
            <pc:docMk/>
            <pc:sldMk cId="2458502145" sldId="259"/>
            <ac:grpSpMk id="1210" creationId="{D7A5FD75-4B35-4162-9304-569491255811}"/>
          </ac:grpSpMkLst>
        </pc:grpChg>
        <pc:grpChg chg="add del">
          <ac:chgData name="EL AAMILI HAMZA" userId="178bb77b-182e-47ec-9162-877c2b9b1f06" providerId="ADAL" clId="{A988729C-30A0-4DF1-BE98-C64099B63B34}" dt="2024-10-29T11:14:54.325" v="364" actId="26606"/>
          <ac:grpSpMkLst>
            <pc:docMk/>
            <pc:sldMk cId="2458502145" sldId="259"/>
            <ac:grpSpMk id="1219" creationId="{34676384-D846-461C-B8F3-BDB849B4A408}"/>
          </ac:grpSpMkLst>
        </pc:grpChg>
        <pc:grpChg chg="mod replId">
          <ac:chgData name="EL AAMILI HAMZA" userId="178bb77b-182e-47ec-9162-877c2b9b1f06" providerId="ADAL" clId="{A988729C-30A0-4DF1-BE98-C64099B63B34}" dt="2024-10-29T11:12:51.372" v="359" actId="26606"/>
          <ac:grpSpMkLst>
            <pc:docMk/>
            <pc:sldMk cId="2458502145" sldId="259"/>
            <ac:grpSpMk id="1220" creationId="{50480E57-05E0-42B6-8693-191B4E9CF5F9}"/>
          </ac:grpSpMkLst>
        </pc:grpChg>
        <pc:grpChg chg="add del">
          <ac:chgData name="EL AAMILI HAMZA" userId="178bb77b-182e-47ec-9162-877c2b9b1f06" providerId="ADAL" clId="{A988729C-30A0-4DF1-BE98-C64099B63B34}" dt="2024-10-29T11:12:15.967" v="343" actId="26606"/>
          <ac:grpSpMkLst>
            <pc:docMk/>
            <pc:sldMk cId="2458502145" sldId="259"/>
            <ac:grpSpMk id="1237" creationId="{FADD1535-ED83-48B3-8EB1-671A080F0918}"/>
          </ac:grpSpMkLst>
        </pc:grpChg>
        <pc:grpChg chg="add del">
          <ac:chgData name="EL AAMILI HAMZA" userId="178bb77b-182e-47ec-9162-877c2b9b1f06" providerId="ADAL" clId="{A988729C-30A0-4DF1-BE98-C64099B63B34}" dt="2024-10-29T11:12:15.967" v="343" actId="26606"/>
          <ac:grpSpMkLst>
            <pc:docMk/>
            <pc:sldMk cId="2458502145" sldId="259"/>
            <ac:grpSpMk id="1247" creationId="{01081332-6CA1-49C2-A979-7709509AD165}"/>
          </ac:grpSpMkLst>
        </pc:grpChg>
        <pc:grpChg chg="add del">
          <ac:chgData name="EL AAMILI HAMZA" userId="178bb77b-182e-47ec-9162-877c2b9b1f06" providerId="ADAL" clId="{A988729C-30A0-4DF1-BE98-C64099B63B34}" dt="2024-10-29T11:12:20.752" v="345" actId="26606"/>
          <ac:grpSpMkLst>
            <pc:docMk/>
            <pc:sldMk cId="2458502145" sldId="259"/>
            <ac:grpSpMk id="1260" creationId="{A345EEC5-ECAA-408B-B9D7-1C0E1102C169}"/>
          </ac:grpSpMkLst>
        </pc:grpChg>
        <pc:grpChg chg="add del">
          <ac:chgData name="EL AAMILI HAMZA" userId="178bb77b-182e-47ec-9162-877c2b9b1f06" providerId="ADAL" clId="{A988729C-30A0-4DF1-BE98-C64099B63B34}" dt="2024-10-29T11:12:20.752" v="345" actId="26606"/>
          <ac:grpSpMkLst>
            <pc:docMk/>
            <pc:sldMk cId="2458502145" sldId="259"/>
            <ac:grpSpMk id="1269" creationId="{F0A218EB-ECC2-4D0D-9EDC-F5CB062CADCE}"/>
          </ac:grpSpMkLst>
        </pc:grpChg>
        <pc:grpChg chg="add del">
          <ac:chgData name="EL AAMILI HAMZA" userId="178bb77b-182e-47ec-9162-877c2b9b1f06" providerId="ADAL" clId="{A988729C-30A0-4DF1-BE98-C64099B63B34}" dt="2024-10-29T11:12:26.086" v="347" actId="26606"/>
          <ac:grpSpMkLst>
            <pc:docMk/>
            <pc:sldMk cId="2458502145" sldId="259"/>
            <ac:grpSpMk id="1281" creationId="{34B438D8-EF7C-445C-8B7F-953BEB1BC133}"/>
          </ac:grpSpMkLst>
        </pc:grpChg>
        <pc:grpChg chg="add del">
          <ac:chgData name="EL AAMILI HAMZA" userId="178bb77b-182e-47ec-9162-877c2b9b1f06" providerId="ADAL" clId="{A988729C-30A0-4DF1-BE98-C64099B63B34}" dt="2024-10-29T11:12:26.086" v="347" actId="26606"/>
          <ac:grpSpMkLst>
            <pc:docMk/>
            <pc:sldMk cId="2458502145" sldId="259"/>
            <ac:grpSpMk id="1282" creationId="{284021E3-6F46-410C-BF43-B2DED736558E}"/>
          </ac:grpSpMkLst>
        </pc:grpChg>
        <pc:grpChg chg="add del">
          <ac:chgData name="EL AAMILI HAMZA" userId="178bb77b-182e-47ec-9162-877c2b9b1f06" providerId="ADAL" clId="{A988729C-30A0-4DF1-BE98-C64099B63B34}" dt="2024-10-29T11:12:32.726" v="350" actId="26606"/>
          <ac:grpSpMkLst>
            <pc:docMk/>
            <pc:sldMk cId="2458502145" sldId="259"/>
            <ac:grpSpMk id="1289" creationId="{D7A5FD75-4B35-4162-9304-569491255811}"/>
          </ac:grpSpMkLst>
        </pc:grpChg>
        <pc:grpChg chg="add del">
          <ac:chgData name="EL AAMILI HAMZA" userId="178bb77b-182e-47ec-9162-877c2b9b1f06" providerId="ADAL" clId="{A988729C-30A0-4DF1-BE98-C64099B63B34}" dt="2024-10-29T11:12:32.726" v="350" actId="26606"/>
          <ac:grpSpMkLst>
            <pc:docMk/>
            <pc:sldMk cId="2458502145" sldId="259"/>
            <ac:grpSpMk id="1297" creationId="{34676384-D846-461C-B8F3-BDB849B4A408}"/>
          </ac:grpSpMkLst>
        </pc:grpChg>
        <pc:grpChg chg="add del">
          <ac:chgData name="EL AAMILI HAMZA" userId="178bb77b-182e-47ec-9162-877c2b9b1f06" providerId="ADAL" clId="{A988729C-30A0-4DF1-BE98-C64099B63B34}" dt="2024-10-29T11:12:41.770" v="353" actId="26606"/>
          <ac:grpSpMkLst>
            <pc:docMk/>
            <pc:sldMk cId="2458502145" sldId="259"/>
            <ac:grpSpMk id="1310" creationId="{D7A5FD75-4B35-4162-9304-569491255811}"/>
          </ac:grpSpMkLst>
        </pc:grpChg>
        <pc:grpChg chg="add del">
          <ac:chgData name="EL AAMILI HAMZA" userId="178bb77b-182e-47ec-9162-877c2b9b1f06" providerId="ADAL" clId="{A988729C-30A0-4DF1-BE98-C64099B63B34}" dt="2024-10-29T11:12:41.770" v="353" actId="26606"/>
          <ac:grpSpMkLst>
            <pc:docMk/>
            <pc:sldMk cId="2458502145" sldId="259"/>
            <ac:grpSpMk id="1318" creationId="{34676384-D846-461C-B8F3-BDB849B4A408}"/>
          </ac:grpSpMkLst>
        </pc:grpChg>
        <pc:grpChg chg="add del">
          <ac:chgData name="EL AAMILI HAMZA" userId="178bb77b-182e-47ec-9162-877c2b9b1f06" providerId="ADAL" clId="{A988729C-30A0-4DF1-BE98-C64099B63B34}" dt="2024-10-29T11:12:43.453" v="356" actId="26606"/>
          <ac:grpSpMkLst>
            <pc:docMk/>
            <pc:sldMk cId="2458502145" sldId="259"/>
            <ac:grpSpMk id="1332" creationId="{D7A5FD75-4B35-4162-9304-569491255811}"/>
          </ac:grpSpMkLst>
        </pc:grpChg>
        <pc:grpChg chg="add del">
          <ac:chgData name="EL AAMILI HAMZA" userId="178bb77b-182e-47ec-9162-877c2b9b1f06" providerId="ADAL" clId="{A988729C-30A0-4DF1-BE98-C64099B63B34}" dt="2024-10-29T11:12:43.453" v="356" actId="26606"/>
          <ac:grpSpMkLst>
            <pc:docMk/>
            <pc:sldMk cId="2458502145" sldId="259"/>
            <ac:grpSpMk id="1340" creationId="{34676384-D846-461C-B8F3-BDB849B4A408}"/>
          </ac:grpSpMkLst>
        </pc:grpChg>
        <pc:grpChg chg="add del">
          <ac:chgData name="EL AAMILI HAMZA" userId="178bb77b-182e-47ec-9162-877c2b9b1f06" providerId="ADAL" clId="{A988729C-30A0-4DF1-BE98-C64099B63B34}" dt="2024-10-29T11:12:51.372" v="359" actId="26606"/>
          <ac:grpSpMkLst>
            <pc:docMk/>
            <pc:sldMk cId="2458502145" sldId="259"/>
            <ac:grpSpMk id="1354" creationId="{D7A5FD75-4B35-4162-9304-569491255811}"/>
          </ac:grpSpMkLst>
        </pc:grpChg>
        <pc:grpChg chg="add del">
          <ac:chgData name="EL AAMILI HAMZA" userId="178bb77b-182e-47ec-9162-877c2b9b1f06" providerId="ADAL" clId="{A988729C-30A0-4DF1-BE98-C64099B63B34}" dt="2024-10-29T11:12:51.372" v="359" actId="26606"/>
          <ac:grpSpMkLst>
            <pc:docMk/>
            <pc:sldMk cId="2458502145" sldId="259"/>
            <ac:grpSpMk id="1362" creationId="{34676384-D846-461C-B8F3-BDB849B4A408}"/>
          </ac:grpSpMkLst>
        </pc:grpChg>
        <pc:grpChg chg="add del">
          <ac:chgData name="EL AAMILI HAMZA" userId="178bb77b-182e-47ec-9162-877c2b9b1f06" providerId="ADAL" clId="{A988729C-30A0-4DF1-BE98-C64099B63B34}" dt="2024-10-29T11:13:06.067" v="361" actId="26606"/>
          <ac:grpSpMkLst>
            <pc:docMk/>
            <pc:sldMk cId="2458502145" sldId="259"/>
            <ac:grpSpMk id="1375" creationId="{30E2593C-D80A-46DA-80DF-172357084A49}"/>
          </ac:grpSpMkLst>
        </pc:grpChg>
        <pc:grpChg chg="add del">
          <ac:chgData name="EL AAMILI HAMZA" userId="178bb77b-182e-47ec-9162-877c2b9b1f06" providerId="ADAL" clId="{A988729C-30A0-4DF1-BE98-C64099B63B34}" dt="2024-10-29T11:13:06.067" v="361" actId="26606"/>
          <ac:grpSpMkLst>
            <pc:docMk/>
            <pc:sldMk cId="2458502145" sldId="259"/>
            <ac:grpSpMk id="1377" creationId="{521AD032-2A8E-46DA-9ADE-ABE5E787FE32}"/>
          </ac:grpSpMkLst>
        </pc:grpChg>
        <pc:grpChg chg="add del">
          <ac:chgData name="EL AAMILI HAMZA" userId="178bb77b-182e-47ec-9162-877c2b9b1f06" providerId="ADAL" clId="{A988729C-30A0-4DF1-BE98-C64099B63B34}" dt="2024-10-29T11:14:54.271" v="363" actId="26606"/>
          <ac:grpSpMkLst>
            <pc:docMk/>
            <pc:sldMk cId="2458502145" sldId="259"/>
            <ac:grpSpMk id="1382" creationId="{D7A5FD75-4B35-4162-9304-569491255811}"/>
          </ac:grpSpMkLst>
        </pc:grpChg>
        <pc:grpChg chg="add del">
          <ac:chgData name="EL AAMILI HAMZA" userId="178bb77b-182e-47ec-9162-877c2b9b1f06" providerId="ADAL" clId="{A988729C-30A0-4DF1-BE98-C64099B63B34}" dt="2024-10-29T11:14:54.271" v="363" actId="26606"/>
          <ac:grpSpMkLst>
            <pc:docMk/>
            <pc:sldMk cId="2458502145" sldId="259"/>
            <ac:grpSpMk id="1389" creationId="{34676384-D846-461C-B8F3-BDB849B4A408}"/>
          </ac:grpSpMkLst>
        </pc:grpChg>
        <pc:grpChg chg="add del">
          <ac:chgData name="EL AAMILI HAMZA" userId="178bb77b-182e-47ec-9162-877c2b9b1f06" providerId="ADAL" clId="{A988729C-30A0-4DF1-BE98-C64099B63B34}" dt="2024-10-29T11:44:43.499" v="523" actId="26606"/>
          <ac:grpSpMkLst>
            <pc:docMk/>
            <pc:sldMk cId="2458502145" sldId="259"/>
            <ac:grpSpMk id="1402" creationId="{FADD1535-ED83-48B3-8EB1-671A080F0918}"/>
          </ac:grpSpMkLst>
        </pc:grpChg>
        <pc:grpChg chg="add del">
          <ac:chgData name="EL AAMILI HAMZA" userId="178bb77b-182e-47ec-9162-877c2b9b1f06" providerId="ADAL" clId="{A988729C-30A0-4DF1-BE98-C64099B63B34}" dt="2024-10-29T11:44:43.499" v="523" actId="26606"/>
          <ac:grpSpMkLst>
            <pc:docMk/>
            <pc:sldMk cId="2458502145" sldId="259"/>
            <ac:grpSpMk id="1404" creationId="{01081332-6CA1-49C2-A979-7709509AD165}"/>
          </ac:grpSpMkLst>
        </pc:grpChg>
        <pc:grpChg chg="add">
          <ac:chgData name="EL AAMILI HAMZA" userId="178bb77b-182e-47ec-9162-877c2b9b1f06" providerId="ADAL" clId="{A988729C-30A0-4DF1-BE98-C64099B63B34}" dt="2024-10-29T11:44:43.499" v="523" actId="26606"/>
          <ac:grpSpMkLst>
            <pc:docMk/>
            <pc:sldMk cId="2458502145" sldId="259"/>
            <ac:grpSpMk id="1417" creationId="{03E9870D-4BBA-43AF-8D44-BBADF020CFF6}"/>
          </ac:grpSpMkLst>
        </pc:grpChg>
        <pc:grpChg chg="add">
          <ac:chgData name="EL AAMILI HAMZA" userId="178bb77b-182e-47ec-9162-877c2b9b1f06" providerId="ADAL" clId="{A988729C-30A0-4DF1-BE98-C64099B63B34}" dt="2024-10-29T11:44:43.499" v="523" actId="26606"/>
          <ac:grpSpMkLst>
            <pc:docMk/>
            <pc:sldMk cId="2458502145" sldId="259"/>
            <ac:grpSpMk id="1426" creationId="{C3279E8D-2BAA-4CB1-834B-09FADD54DE56}"/>
          </ac:grpSpMkLst>
        </pc:grpChg>
        <pc:grpChg chg="add">
          <ac:chgData name="EL AAMILI HAMZA" userId="178bb77b-182e-47ec-9162-877c2b9b1f06" providerId="ADAL" clId="{A988729C-30A0-4DF1-BE98-C64099B63B34}" dt="2024-10-29T11:44:43.499" v="523" actId="26606"/>
          <ac:grpSpMkLst>
            <pc:docMk/>
            <pc:sldMk cId="2458502145" sldId="259"/>
            <ac:grpSpMk id="1441" creationId="{18579DB9-24B0-487B-81E3-8D02AD5F8C81}"/>
          </ac:grpSpMkLst>
        </pc:grpChg>
        <pc:grpChg chg="add">
          <ac:chgData name="EL AAMILI HAMZA" userId="178bb77b-182e-47ec-9162-877c2b9b1f06" providerId="ADAL" clId="{A988729C-30A0-4DF1-BE98-C64099B63B34}" dt="2024-10-29T11:44:43.499" v="523" actId="26606"/>
          <ac:grpSpMkLst>
            <pc:docMk/>
            <pc:sldMk cId="2458502145" sldId="259"/>
            <ac:grpSpMk id="1450" creationId="{8F281804-17FE-49B9-9065-1A44CD473CAE}"/>
          </ac:grpSpMkLst>
        </pc:grpChg>
        <pc:graphicFrameChg chg="add del mod modGraphic">
          <ac:chgData name="EL AAMILI HAMZA" userId="178bb77b-182e-47ec-9162-877c2b9b1f06" providerId="ADAL" clId="{A988729C-30A0-4DF1-BE98-C64099B63B34}" dt="2024-10-29T11:04:52.272" v="278" actId="478"/>
          <ac:graphicFrameMkLst>
            <pc:docMk/>
            <pc:sldMk cId="2458502145" sldId="259"/>
            <ac:graphicFrameMk id="2" creationId="{57BC9B33-C7AE-2CDF-7CBE-D676E775E918}"/>
          </ac:graphicFrameMkLst>
        </pc:graphicFrameChg>
        <pc:graphicFrameChg chg="add del mod">
          <ac:chgData name="EL AAMILI HAMZA" userId="178bb77b-182e-47ec-9162-877c2b9b1f06" providerId="ADAL" clId="{A988729C-30A0-4DF1-BE98-C64099B63B34}" dt="2024-10-25T11:37:50.703" v="128" actId="478"/>
          <ac:graphicFrameMkLst>
            <pc:docMk/>
            <pc:sldMk cId="2458502145" sldId="259"/>
            <ac:graphicFrameMk id="4" creationId="{6A5C9535-A494-A69A-CDEF-DD2288107EFA}"/>
          </ac:graphicFrameMkLst>
        </pc:graphicFrameChg>
        <pc:graphicFrameChg chg="add mod">
          <ac:chgData name="EL AAMILI HAMZA" userId="178bb77b-182e-47ec-9162-877c2b9b1f06" providerId="ADAL" clId="{A988729C-30A0-4DF1-BE98-C64099B63B34}" dt="2024-10-29T11:08:38.342" v="293"/>
          <ac:graphicFrameMkLst>
            <pc:docMk/>
            <pc:sldMk cId="2458502145" sldId="259"/>
            <ac:graphicFrameMk id="11" creationId="{6896165A-941E-8805-F8F8-85DE9986F903}"/>
          </ac:graphicFrameMkLst>
        </pc:graphicFrameChg>
        <pc:graphicFrameChg chg="add mod">
          <ac:chgData name="EL AAMILI HAMZA" userId="178bb77b-182e-47ec-9162-877c2b9b1f06" providerId="ADAL" clId="{A988729C-30A0-4DF1-BE98-C64099B63B34}" dt="2024-10-29T11:11:21.584" v="335"/>
          <ac:graphicFrameMkLst>
            <pc:docMk/>
            <pc:sldMk cId="2458502145" sldId="259"/>
            <ac:graphicFrameMk id="12" creationId="{618E4CB9-2785-7402-FABE-D73D9D223F4B}"/>
          </ac:graphicFrameMkLst>
        </pc:graphicFrameChg>
        <pc:graphicFrameChg chg="add del mod modGraphic">
          <ac:chgData name="EL AAMILI HAMZA" userId="178bb77b-182e-47ec-9162-877c2b9b1f06" providerId="ADAL" clId="{A988729C-30A0-4DF1-BE98-C64099B63B34}" dt="2024-10-29T11:24:57.794" v="415" actId="478"/>
          <ac:graphicFrameMkLst>
            <pc:docMk/>
            <pc:sldMk cId="2458502145" sldId="259"/>
            <ac:graphicFrameMk id="13" creationId="{C3AE1B40-C57A-93B5-2C44-687702730B5F}"/>
          </ac:graphicFrameMkLst>
        </pc:graphicFrameChg>
        <pc:graphicFrameChg chg="add del mod modGraphic">
          <ac:chgData name="EL AAMILI HAMZA" userId="178bb77b-182e-47ec-9162-877c2b9b1f06" providerId="ADAL" clId="{A988729C-30A0-4DF1-BE98-C64099B63B34}" dt="2024-10-29T11:44:03.965" v="522" actId="478"/>
          <ac:graphicFrameMkLst>
            <pc:docMk/>
            <pc:sldMk cId="2458502145" sldId="259"/>
            <ac:graphicFrameMk id="18" creationId="{DA929BAE-B688-B7DF-1941-CAE88E4F2FA1}"/>
          </ac:graphicFrameMkLst>
        </pc:graphicFrameChg>
        <pc:graphicFrameChg chg="add mod">
          <ac:chgData name="EL AAMILI HAMZA" userId="178bb77b-182e-47ec-9162-877c2b9b1f06" providerId="ADAL" clId="{A988729C-30A0-4DF1-BE98-C64099B63B34}" dt="2024-10-29T11:45:31.525" v="532"/>
          <ac:graphicFrameMkLst>
            <pc:docMk/>
            <pc:sldMk cId="2458502145" sldId="259"/>
            <ac:graphicFrameMk id="42" creationId="{50C2C4B3-8109-4059-78D5-1EA07506FEDC}"/>
          </ac:graphicFrameMkLst>
        </pc:graphicFrameChg>
        <pc:graphicFrameChg chg="add del mod modGraphic">
          <ac:chgData name="EL AAMILI HAMZA" userId="178bb77b-182e-47ec-9162-877c2b9b1f06" providerId="ADAL" clId="{A988729C-30A0-4DF1-BE98-C64099B63B34}" dt="2024-10-29T11:51:07.553" v="552" actId="478"/>
          <ac:graphicFrameMkLst>
            <pc:docMk/>
            <pc:sldMk cId="2458502145" sldId="259"/>
            <ac:graphicFrameMk id="43" creationId="{53FA88EC-CEF5-99A2-DE9C-63AC0EBDD4F5}"/>
          </ac:graphicFrameMkLst>
        </pc:graphicFrameChg>
        <pc:graphicFrameChg chg="add mod">
          <ac:chgData name="EL AAMILI HAMZA" userId="178bb77b-182e-47ec-9162-877c2b9b1f06" providerId="ADAL" clId="{A988729C-30A0-4DF1-BE98-C64099B63B34}" dt="2024-10-29T11:49:59.111" v="547"/>
          <ac:graphicFrameMkLst>
            <pc:docMk/>
            <pc:sldMk cId="2458502145" sldId="259"/>
            <ac:graphicFrameMk id="44" creationId="{FC83AE86-4926-FA5E-6FDE-91D4B8E98CF7}"/>
          </ac:graphicFrameMkLst>
        </pc:graphicFrameChg>
        <pc:graphicFrameChg chg="add mod modGraphic">
          <ac:chgData name="EL AAMILI HAMZA" userId="178bb77b-182e-47ec-9162-877c2b9b1f06" providerId="ADAL" clId="{A988729C-30A0-4DF1-BE98-C64099B63B34}" dt="2024-10-29T11:59:35.184" v="593" actId="1076"/>
          <ac:graphicFrameMkLst>
            <pc:docMk/>
            <pc:sldMk cId="2458502145" sldId="259"/>
            <ac:graphicFrameMk id="45" creationId="{A781A3DC-4ACE-E128-7E18-71E09D4C0555}"/>
          </ac:graphicFrameMkLst>
        </pc:graphicFrameChg>
        <pc:graphicFrameChg chg="add del">
          <ac:chgData name="EL AAMILI HAMZA" userId="178bb77b-182e-47ec-9162-877c2b9b1f06" providerId="ADAL" clId="{A988729C-30A0-4DF1-BE98-C64099B63B34}" dt="2024-10-29T11:12:32.726" v="350" actId="26606"/>
          <ac:graphicFrameMkLst>
            <pc:docMk/>
            <pc:sldMk cId="2458502145" sldId="259"/>
            <ac:graphicFrameMk id="1230" creationId="{219FEE0C-757C-BFA9-9D08-53847A88E1E2}"/>
          </ac:graphicFrameMkLst>
        </pc:graphicFrameChg>
        <pc:graphicFrameChg chg="add del">
          <ac:chgData name="EL AAMILI HAMZA" userId="178bb77b-182e-47ec-9162-877c2b9b1f06" providerId="ADAL" clId="{A988729C-30A0-4DF1-BE98-C64099B63B34}" dt="2024-10-29T11:12:41.770" v="353" actId="26606"/>
          <ac:graphicFrameMkLst>
            <pc:docMk/>
            <pc:sldMk cId="2458502145" sldId="259"/>
            <ac:graphicFrameMk id="1327" creationId="{D09E2890-1981-C9F7-13B7-9D24163945A1}"/>
          </ac:graphicFrameMkLst>
        </pc:graphicFrameChg>
        <pc:graphicFrameChg chg="add del">
          <ac:chgData name="EL AAMILI HAMZA" userId="178bb77b-182e-47ec-9162-877c2b9b1f06" providerId="ADAL" clId="{A988729C-30A0-4DF1-BE98-C64099B63B34}" dt="2024-10-29T11:12:43.453" v="356" actId="26606"/>
          <ac:graphicFrameMkLst>
            <pc:docMk/>
            <pc:sldMk cId="2458502145" sldId="259"/>
            <ac:graphicFrameMk id="1349" creationId="{62F92C2A-ED64-290E-162A-494DE07DCBEF}"/>
          </ac:graphicFrameMkLst>
        </pc:graphicFrameChg>
        <pc:graphicFrameChg chg="add del">
          <ac:chgData name="EL AAMILI HAMZA" userId="178bb77b-182e-47ec-9162-877c2b9b1f06" providerId="ADAL" clId="{A988729C-30A0-4DF1-BE98-C64099B63B34}" dt="2024-10-29T11:12:51.372" v="359" actId="26606"/>
          <ac:graphicFrameMkLst>
            <pc:docMk/>
            <pc:sldMk cId="2458502145" sldId="259"/>
            <ac:graphicFrameMk id="1371" creationId="{E7EF5653-845D-F78D-175D-7142446D43AA}"/>
          </ac:graphicFrameMkLst>
        </pc:graphicFrameChg>
        <pc:picChg chg="add del mod">
          <ac:chgData name="EL AAMILI HAMZA" userId="178bb77b-182e-47ec-9162-877c2b9b1f06" providerId="ADAL" clId="{A988729C-30A0-4DF1-BE98-C64099B63B34}" dt="2024-10-29T11:08:06.646" v="289" actId="478"/>
          <ac:picMkLst>
            <pc:docMk/>
            <pc:sldMk cId="2458502145" sldId="259"/>
            <ac:picMk id="7" creationId="{1FFFE274-4EDE-8DF3-8415-3F6E2EB8548B}"/>
          </ac:picMkLst>
        </pc:picChg>
        <pc:picChg chg="add mod">
          <ac:chgData name="EL AAMILI HAMZA" userId="178bb77b-182e-47ec-9162-877c2b9b1f06" providerId="ADAL" clId="{A988729C-30A0-4DF1-BE98-C64099B63B34}" dt="2024-10-29T11:45:31.525" v="532"/>
          <ac:picMkLst>
            <pc:docMk/>
            <pc:sldMk cId="2458502145" sldId="259"/>
            <ac:picMk id="31" creationId="{A17B7EB3-0811-45FF-F7E4-C08101537EC6}"/>
          </ac:picMkLst>
        </pc:picChg>
        <pc:picChg chg="add mod ord">
          <ac:chgData name="EL AAMILI HAMZA" userId="178bb77b-182e-47ec-9162-877c2b9b1f06" providerId="ADAL" clId="{A988729C-30A0-4DF1-BE98-C64099B63B34}" dt="2024-10-29T11:45:05.637" v="530" actId="1076"/>
          <ac:picMkLst>
            <pc:docMk/>
            <pc:sldMk cId="2458502145" sldId="259"/>
            <ac:picMk id="1026" creationId="{0A5A0330-4BF9-88B7-6ACC-9E0C0A2E2FB9}"/>
          </ac:picMkLst>
        </pc:picChg>
      </pc:sldChg>
      <pc:sldChg chg="addSp delSp modSp add del mod">
        <pc:chgData name="EL AAMILI HAMZA" userId="178bb77b-182e-47ec-9162-877c2b9b1f06" providerId="ADAL" clId="{A988729C-30A0-4DF1-BE98-C64099B63B34}" dt="2024-10-29T11:43:40.128" v="518" actId="47"/>
        <pc:sldMkLst>
          <pc:docMk/>
          <pc:sldMk cId="2889711339" sldId="260"/>
        </pc:sldMkLst>
        <pc:spChg chg="add mod">
          <ac:chgData name="EL AAMILI HAMZA" userId="178bb77b-182e-47ec-9162-877c2b9b1f06" providerId="ADAL" clId="{A988729C-30A0-4DF1-BE98-C64099B63B34}" dt="2024-10-29T11:22:43.372" v="401" actId="26606"/>
          <ac:spMkLst>
            <pc:docMk/>
            <pc:sldMk cId="2889711339" sldId="260"/>
            <ac:spMk id="3" creationId="{66DA6B8A-BE6F-A132-2F25-8A52CFDD1BA0}"/>
          </ac:spMkLst>
        </pc:spChg>
        <pc:spChg chg="add del mod">
          <ac:chgData name="EL AAMILI HAMZA" userId="178bb77b-182e-47ec-9162-877c2b9b1f06" providerId="ADAL" clId="{A988729C-30A0-4DF1-BE98-C64099B63B34}" dt="2024-10-29T11:21:40.342" v="392"/>
          <ac:spMkLst>
            <pc:docMk/>
            <pc:sldMk cId="2889711339" sldId="260"/>
            <ac:spMk id="5" creationId="{3A5D10C1-B1F8-D3B7-D01F-4FEB33EC42DA}"/>
          </ac:spMkLst>
        </pc:spChg>
        <pc:spChg chg="del">
          <ac:chgData name="EL AAMILI HAMZA" userId="178bb77b-182e-47ec-9162-877c2b9b1f06" providerId="ADAL" clId="{A988729C-30A0-4DF1-BE98-C64099B63B34}" dt="2024-10-29T11:21:30.827" v="391" actId="478"/>
          <ac:spMkLst>
            <pc:docMk/>
            <pc:sldMk cId="2889711339" sldId="260"/>
            <ac:spMk id="8" creationId="{AF3ED43C-8A75-E942-A408-AEA4829C61D1}"/>
          </ac:spMkLst>
        </pc:spChg>
        <pc:spChg chg="add del">
          <ac:chgData name="EL AAMILI HAMZA" userId="178bb77b-182e-47ec-9162-877c2b9b1f06" providerId="ADAL" clId="{A988729C-30A0-4DF1-BE98-C64099B63B34}" dt="2024-10-29T11:22:00.796" v="394" actId="26606"/>
          <ac:spMkLst>
            <pc:docMk/>
            <pc:sldMk cId="2889711339" sldId="260"/>
            <ac:spMk id="9" creationId="{37962AE0-6A1C-4B76-9D52-10E5E6D7D3BB}"/>
          </ac:spMkLst>
        </pc:spChg>
        <pc:spChg chg="add del">
          <ac:chgData name="EL AAMILI HAMZA" userId="178bb77b-182e-47ec-9162-877c2b9b1f06" providerId="ADAL" clId="{A988729C-30A0-4DF1-BE98-C64099B63B34}" dt="2024-10-29T11:22:00.796" v="394" actId="26606"/>
          <ac:spMkLst>
            <pc:docMk/>
            <pc:sldMk cId="2889711339" sldId="260"/>
            <ac:spMk id="11" creationId="{8651CFA9-6065-4243-AC48-858E359780B1}"/>
          </ac:spMkLst>
        </pc:spChg>
        <pc:spChg chg="add del">
          <ac:chgData name="EL AAMILI HAMZA" userId="178bb77b-182e-47ec-9162-877c2b9b1f06" providerId="ADAL" clId="{A988729C-30A0-4DF1-BE98-C64099B63B34}" dt="2024-10-29T11:22:23.503" v="398" actId="26606"/>
          <ac:spMkLst>
            <pc:docMk/>
            <pc:sldMk cId="2889711339" sldId="260"/>
            <ac:spMk id="14" creationId="{8651CFA9-6065-4243-AC48-858E359780B1}"/>
          </ac:spMkLst>
        </pc:spChg>
        <pc:spChg chg="add del">
          <ac:chgData name="EL AAMILI HAMZA" userId="178bb77b-182e-47ec-9162-877c2b9b1f06" providerId="ADAL" clId="{A988729C-30A0-4DF1-BE98-C64099B63B34}" dt="2024-10-29T11:22:23.503" v="398" actId="26606"/>
          <ac:spMkLst>
            <pc:docMk/>
            <pc:sldMk cId="2889711339" sldId="260"/>
            <ac:spMk id="16" creationId="{37962AE0-6A1C-4B76-9D52-10E5E6D7D3BB}"/>
          </ac:spMkLst>
        </pc:spChg>
        <pc:spChg chg="add del">
          <ac:chgData name="EL AAMILI HAMZA" userId="178bb77b-182e-47ec-9162-877c2b9b1f06" providerId="ADAL" clId="{A988729C-30A0-4DF1-BE98-C64099B63B34}" dt="2024-10-29T11:22:43.307" v="400" actId="26606"/>
          <ac:spMkLst>
            <pc:docMk/>
            <pc:sldMk cId="2889711339" sldId="260"/>
            <ac:spMk id="17" creationId="{12BC95C2-2EEC-4F59-ABA8-660B0D059CCF}"/>
          </ac:spMkLst>
        </pc:spChg>
        <pc:spChg chg="add del">
          <ac:chgData name="EL AAMILI HAMZA" userId="178bb77b-182e-47ec-9162-877c2b9b1f06" providerId="ADAL" clId="{A988729C-30A0-4DF1-BE98-C64099B63B34}" dt="2024-10-29T11:22:15.470" v="396" actId="26606"/>
          <ac:spMkLst>
            <pc:docMk/>
            <pc:sldMk cId="2889711339" sldId="260"/>
            <ac:spMk id="36" creationId="{247A131F-D5DE-41A5-B4CF-4F345319B40B}"/>
          </ac:spMkLst>
        </pc:spChg>
        <pc:spChg chg="add del">
          <ac:chgData name="EL AAMILI HAMZA" userId="178bb77b-182e-47ec-9162-877c2b9b1f06" providerId="ADAL" clId="{A988729C-30A0-4DF1-BE98-C64099B63B34}" dt="2024-10-29T11:22:15.470" v="396" actId="26606"/>
          <ac:spMkLst>
            <pc:docMk/>
            <pc:sldMk cId="2889711339" sldId="260"/>
            <ac:spMk id="37" creationId="{F1174801-1395-44C5-9B00-CCAC45C056E7}"/>
          </ac:spMkLst>
        </pc:spChg>
        <pc:spChg chg="add del">
          <ac:chgData name="EL AAMILI HAMZA" userId="178bb77b-182e-47ec-9162-877c2b9b1f06" providerId="ADAL" clId="{A988729C-30A0-4DF1-BE98-C64099B63B34}" dt="2024-10-29T11:22:15.470" v="396" actId="26606"/>
          <ac:spMkLst>
            <pc:docMk/>
            <pc:sldMk cId="2889711339" sldId="260"/>
            <ac:spMk id="38" creationId="{3AF4666D-BD98-40A5-A75F-478B982010B2}"/>
          </ac:spMkLst>
        </pc:spChg>
        <pc:spChg chg="add del">
          <ac:chgData name="EL AAMILI HAMZA" userId="178bb77b-182e-47ec-9162-877c2b9b1f06" providerId="ADAL" clId="{A988729C-30A0-4DF1-BE98-C64099B63B34}" dt="2024-10-29T11:22:15.470" v="396" actId="26606"/>
          <ac:spMkLst>
            <pc:docMk/>
            <pc:sldMk cId="2889711339" sldId="260"/>
            <ac:spMk id="39" creationId="{996DFAFB-BCE1-4BEC-82FB-D574234DEF0A}"/>
          </ac:spMkLst>
        </pc:spChg>
        <pc:spChg chg="add del">
          <ac:chgData name="EL AAMILI HAMZA" userId="178bb77b-182e-47ec-9162-877c2b9b1f06" providerId="ADAL" clId="{A988729C-30A0-4DF1-BE98-C64099B63B34}" dt="2024-10-29T11:22:15.470" v="396" actId="26606"/>
          <ac:spMkLst>
            <pc:docMk/>
            <pc:sldMk cId="2889711339" sldId="260"/>
            <ac:spMk id="40" creationId="{68680585-71F9-4721-A998-4974171D2EB4}"/>
          </ac:spMkLst>
        </pc:spChg>
        <pc:spChg chg="add del">
          <ac:chgData name="EL AAMILI HAMZA" userId="178bb77b-182e-47ec-9162-877c2b9b1f06" providerId="ADAL" clId="{A988729C-30A0-4DF1-BE98-C64099B63B34}" dt="2024-10-29T11:22:15.470" v="396" actId="26606"/>
          <ac:spMkLst>
            <pc:docMk/>
            <pc:sldMk cId="2889711339" sldId="260"/>
            <ac:spMk id="50" creationId="{12BC95C2-2EEC-4F59-ABA8-660B0D059CCF}"/>
          </ac:spMkLst>
        </pc:spChg>
        <pc:spChg chg="add del">
          <ac:chgData name="EL AAMILI HAMZA" userId="178bb77b-182e-47ec-9162-877c2b9b1f06" providerId="ADAL" clId="{A988729C-30A0-4DF1-BE98-C64099B63B34}" dt="2024-10-29T11:22:23.503" v="398" actId="26606"/>
          <ac:spMkLst>
            <pc:docMk/>
            <pc:sldMk cId="2889711339" sldId="260"/>
            <ac:spMk id="82" creationId="{A1BA5457-7D98-66CC-0C8B-B3EC9522F82F}"/>
          </ac:spMkLst>
        </pc:spChg>
        <pc:spChg chg="add del">
          <ac:chgData name="EL AAMILI HAMZA" userId="178bb77b-182e-47ec-9162-877c2b9b1f06" providerId="ADAL" clId="{A988729C-30A0-4DF1-BE98-C64099B63B34}" dt="2024-10-29T11:22:43.307" v="400" actId="26606"/>
          <ac:spMkLst>
            <pc:docMk/>
            <pc:sldMk cId="2889711339" sldId="260"/>
            <ac:spMk id="89" creationId="{247A131F-D5DE-41A5-B4CF-4F345319B40B}"/>
          </ac:spMkLst>
        </pc:spChg>
        <pc:spChg chg="add del">
          <ac:chgData name="EL AAMILI HAMZA" userId="178bb77b-182e-47ec-9162-877c2b9b1f06" providerId="ADAL" clId="{A988729C-30A0-4DF1-BE98-C64099B63B34}" dt="2024-10-29T11:22:43.307" v="400" actId="26606"/>
          <ac:spMkLst>
            <pc:docMk/>
            <pc:sldMk cId="2889711339" sldId="260"/>
            <ac:spMk id="90" creationId="{3AF4666D-BD98-40A5-A75F-478B982010B2}"/>
          </ac:spMkLst>
        </pc:spChg>
        <pc:spChg chg="add del">
          <ac:chgData name="EL AAMILI HAMZA" userId="178bb77b-182e-47ec-9162-877c2b9b1f06" providerId="ADAL" clId="{A988729C-30A0-4DF1-BE98-C64099B63B34}" dt="2024-10-29T11:22:43.307" v="400" actId="26606"/>
          <ac:spMkLst>
            <pc:docMk/>
            <pc:sldMk cId="2889711339" sldId="260"/>
            <ac:spMk id="91" creationId="{68680585-71F9-4721-A998-4974171D2EB4}"/>
          </ac:spMkLst>
        </pc:spChg>
        <pc:spChg chg="add del">
          <ac:chgData name="EL AAMILI HAMZA" userId="178bb77b-182e-47ec-9162-877c2b9b1f06" providerId="ADAL" clId="{A988729C-30A0-4DF1-BE98-C64099B63B34}" dt="2024-10-29T11:22:43.307" v="400" actId="26606"/>
          <ac:spMkLst>
            <pc:docMk/>
            <pc:sldMk cId="2889711339" sldId="260"/>
            <ac:spMk id="104" creationId="{F1174801-1395-44C5-9B00-CCAC45C056E7}"/>
          </ac:spMkLst>
        </pc:spChg>
        <pc:spChg chg="add del">
          <ac:chgData name="EL AAMILI HAMZA" userId="178bb77b-182e-47ec-9162-877c2b9b1f06" providerId="ADAL" clId="{A988729C-30A0-4DF1-BE98-C64099B63B34}" dt="2024-10-29T11:22:43.307" v="400" actId="26606"/>
          <ac:spMkLst>
            <pc:docMk/>
            <pc:sldMk cId="2889711339" sldId="260"/>
            <ac:spMk id="105" creationId="{996DFAFB-BCE1-4BEC-82FB-D574234DEF0A}"/>
          </ac:spMkLst>
        </pc:spChg>
        <pc:spChg chg="add">
          <ac:chgData name="EL AAMILI HAMZA" userId="178bb77b-182e-47ec-9162-877c2b9b1f06" providerId="ADAL" clId="{A988729C-30A0-4DF1-BE98-C64099B63B34}" dt="2024-10-29T11:22:43.372" v="401" actId="26606"/>
          <ac:spMkLst>
            <pc:docMk/>
            <pc:sldMk cId="2889711339" sldId="260"/>
            <ac:spMk id="111" creationId="{8651CFA9-6065-4243-AC48-858E359780B1}"/>
          </ac:spMkLst>
        </pc:spChg>
        <pc:spChg chg="add">
          <ac:chgData name="EL AAMILI HAMZA" userId="178bb77b-182e-47ec-9162-877c2b9b1f06" providerId="ADAL" clId="{A988729C-30A0-4DF1-BE98-C64099B63B34}" dt="2024-10-29T11:22:43.372" v="401" actId="26606"/>
          <ac:spMkLst>
            <pc:docMk/>
            <pc:sldMk cId="2889711339" sldId="260"/>
            <ac:spMk id="112" creationId="{37962AE0-6A1C-4B76-9D52-10E5E6D7D3BB}"/>
          </ac:spMkLst>
        </pc:spChg>
        <pc:spChg chg="del">
          <ac:chgData name="EL AAMILI HAMZA" userId="178bb77b-182e-47ec-9162-877c2b9b1f06" providerId="ADAL" clId="{A988729C-30A0-4DF1-BE98-C64099B63B34}" dt="2024-10-29T11:21:30.827" v="391" actId="478"/>
          <ac:spMkLst>
            <pc:docMk/>
            <pc:sldMk cId="2889711339" sldId="260"/>
            <ac:spMk id="1400" creationId="{0D57414B-7153-3A8A-E973-B9D7960721D8}"/>
          </ac:spMkLst>
        </pc:spChg>
        <pc:spChg chg="del">
          <ac:chgData name="EL AAMILI HAMZA" userId="178bb77b-182e-47ec-9162-877c2b9b1f06" providerId="ADAL" clId="{A988729C-30A0-4DF1-BE98-C64099B63B34}" dt="2024-10-29T11:21:30.827" v="391" actId="478"/>
          <ac:spMkLst>
            <pc:docMk/>
            <pc:sldMk cId="2889711339" sldId="260"/>
            <ac:spMk id="1401" creationId="{7C3D53F5-CB37-16DE-3B0D-BFDB6E0AC08B}"/>
          </ac:spMkLst>
        </pc:spChg>
        <pc:grpChg chg="add del">
          <ac:chgData name="EL AAMILI HAMZA" userId="178bb77b-182e-47ec-9162-877c2b9b1f06" providerId="ADAL" clId="{A988729C-30A0-4DF1-BE98-C64099B63B34}" dt="2024-10-29T11:22:00.796" v="394" actId="26606"/>
          <ac:grpSpMkLst>
            <pc:docMk/>
            <pc:sldMk cId="2889711339" sldId="260"/>
            <ac:grpSpMk id="15" creationId="{465E612B-616F-44E5-A649-F2B268BA35CC}"/>
          </ac:grpSpMkLst>
        </pc:grpChg>
        <pc:grpChg chg="add del">
          <ac:chgData name="EL AAMILI HAMZA" userId="178bb77b-182e-47ec-9162-877c2b9b1f06" providerId="ADAL" clId="{A988729C-30A0-4DF1-BE98-C64099B63B34}" dt="2024-10-29T11:22:23.503" v="398" actId="26606"/>
          <ac:grpSpMkLst>
            <pc:docMk/>
            <pc:sldMk cId="2889711339" sldId="260"/>
            <ac:grpSpMk id="18" creationId="{5089F41F-380F-4E05-9A56-4C8F456E8146}"/>
          </ac:grpSpMkLst>
        </pc:grpChg>
        <pc:grpChg chg="add del">
          <ac:chgData name="EL AAMILI HAMZA" userId="178bb77b-182e-47ec-9162-877c2b9b1f06" providerId="ADAL" clId="{A988729C-30A0-4DF1-BE98-C64099B63B34}" dt="2024-10-29T11:22:00.796" v="394" actId="26606"/>
          <ac:grpSpMkLst>
            <pc:docMk/>
            <pc:sldMk cId="2889711339" sldId="260"/>
            <ac:grpSpMk id="25" creationId="{ADB812D4-854E-4DD6-A613-797C10E75225}"/>
          </ac:grpSpMkLst>
        </pc:grpChg>
        <pc:grpChg chg="add del">
          <ac:chgData name="EL AAMILI HAMZA" userId="178bb77b-182e-47ec-9162-877c2b9b1f06" providerId="ADAL" clId="{A988729C-30A0-4DF1-BE98-C64099B63B34}" dt="2024-10-29T11:22:23.503" v="398" actId="26606"/>
          <ac:grpSpMkLst>
            <pc:docMk/>
            <pc:sldMk cId="2889711339" sldId="260"/>
            <ac:grpSpMk id="28" creationId="{FF8C87E7-85A6-4119-B524-84AA9C0AAB2F}"/>
          </ac:grpSpMkLst>
        </pc:grpChg>
        <pc:grpChg chg="add del">
          <ac:chgData name="EL AAMILI HAMZA" userId="178bb77b-182e-47ec-9162-877c2b9b1f06" providerId="ADAL" clId="{A988729C-30A0-4DF1-BE98-C64099B63B34}" dt="2024-10-29T11:22:15.470" v="396" actId="26606"/>
          <ac:grpSpMkLst>
            <pc:docMk/>
            <pc:sldMk cId="2889711339" sldId="260"/>
            <ac:grpSpMk id="41" creationId="{4210BA9D-B4AC-4A1D-B63B-44F10A9A7D49}"/>
          </ac:grpSpMkLst>
        </pc:grpChg>
        <pc:grpChg chg="add del">
          <ac:chgData name="EL AAMILI HAMZA" userId="178bb77b-182e-47ec-9162-877c2b9b1f06" providerId="ADAL" clId="{A988729C-30A0-4DF1-BE98-C64099B63B34}" dt="2024-10-29T11:22:15.470" v="396" actId="26606"/>
          <ac:grpSpMkLst>
            <pc:docMk/>
            <pc:sldMk cId="2889711339" sldId="260"/>
            <ac:grpSpMk id="51" creationId="{80F56037-8334-4400-9C7A-A3BEFA96A8A6}"/>
          </ac:grpSpMkLst>
        </pc:grpChg>
        <pc:grpChg chg="add del">
          <ac:chgData name="EL AAMILI HAMZA" userId="178bb77b-182e-47ec-9162-877c2b9b1f06" providerId="ADAL" clId="{A988729C-30A0-4DF1-BE98-C64099B63B34}" dt="2024-10-29T11:22:15.470" v="396" actId="26606"/>
          <ac:grpSpMkLst>
            <pc:docMk/>
            <pc:sldMk cId="2889711339" sldId="260"/>
            <ac:grpSpMk id="54" creationId="{03E9870D-4BBA-43AF-8D44-BBADF020CFF6}"/>
          </ac:grpSpMkLst>
        </pc:grpChg>
        <pc:grpChg chg="add del">
          <ac:chgData name="EL AAMILI HAMZA" userId="178bb77b-182e-47ec-9162-877c2b9b1f06" providerId="ADAL" clId="{A988729C-30A0-4DF1-BE98-C64099B63B34}" dt="2024-10-29T11:22:15.470" v="396" actId="26606"/>
          <ac:grpSpMkLst>
            <pc:docMk/>
            <pc:sldMk cId="2889711339" sldId="260"/>
            <ac:grpSpMk id="55" creationId="{6B310A71-665E-47AB-9D80-2D90F7D92163}"/>
          </ac:grpSpMkLst>
        </pc:grpChg>
        <pc:grpChg chg="add del">
          <ac:chgData name="EL AAMILI HAMZA" userId="178bb77b-182e-47ec-9162-877c2b9b1f06" providerId="ADAL" clId="{A988729C-30A0-4DF1-BE98-C64099B63B34}" dt="2024-10-29T11:22:15.470" v="396" actId="26606"/>
          <ac:grpSpMkLst>
            <pc:docMk/>
            <pc:sldMk cId="2889711339" sldId="260"/>
            <ac:grpSpMk id="71" creationId="{C3279E8D-2BAA-4CB1-834B-09FADD54DE56}"/>
          </ac:grpSpMkLst>
        </pc:grpChg>
        <pc:grpChg chg="add del">
          <ac:chgData name="EL AAMILI HAMZA" userId="178bb77b-182e-47ec-9162-877c2b9b1f06" providerId="ADAL" clId="{A988729C-30A0-4DF1-BE98-C64099B63B34}" dt="2024-10-29T11:22:43.307" v="400" actId="26606"/>
          <ac:grpSpMkLst>
            <pc:docMk/>
            <pc:sldMk cId="2889711339" sldId="260"/>
            <ac:grpSpMk id="92" creationId="{03E9870D-4BBA-43AF-8D44-BBADF020CFF6}"/>
          </ac:grpSpMkLst>
        </pc:grpChg>
        <pc:grpChg chg="add del">
          <ac:chgData name="EL AAMILI HAMZA" userId="178bb77b-182e-47ec-9162-877c2b9b1f06" providerId="ADAL" clId="{A988729C-30A0-4DF1-BE98-C64099B63B34}" dt="2024-10-29T11:22:43.307" v="400" actId="26606"/>
          <ac:grpSpMkLst>
            <pc:docMk/>
            <pc:sldMk cId="2889711339" sldId="260"/>
            <ac:grpSpMk id="98" creationId="{C3279E8D-2BAA-4CB1-834B-09FADD54DE56}"/>
          </ac:grpSpMkLst>
        </pc:grpChg>
        <pc:grpChg chg="add del">
          <ac:chgData name="EL AAMILI HAMZA" userId="178bb77b-182e-47ec-9162-877c2b9b1f06" providerId="ADAL" clId="{A988729C-30A0-4DF1-BE98-C64099B63B34}" dt="2024-10-29T11:22:43.307" v="400" actId="26606"/>
          <ac:grpSpMkLst>
            <pc:docMk/>
            <pc:sldMk cId="2889711339" sldId="260"/>
            <ac:grpSpMk id="106" creationId="{E4A71F22-0E43-4930-8185-0D8C17363485}"/>
          </ac:grpSpMkLst>
        </pc:grpChg>
        <pc:grpChg chg="add del">
          <ac:chgData name="EL AAMILI HAMZA" userId="178bb77b-182e-47ec-9162-877c2b9b1f06" providerId="ADAL" clId="{A988729C-30A0-4DF1-BE98-C64099B63B34}" dt="2024-10-29T11:22:43.307" v="400" actId="26606"/>
          <ac:grpSpMkLst>
            <pc:docMk/>
            <pc:sldMk cId="2889711339" sldId="260"/>
            <ac:grpSpMk id="107" creationId="{1EDF0462-C0C2-4E84-A7EA-8EE60CEFF6D8}"/>
          </ac:grpSpMkLst>
        </pc:grpChg>
        <pc:grpChg chg="add del">
          <ac:chgData name="EL AAMILI HAMZA" userId="178bb77b-182e-47ec-9162-877c2b9b1f06" providerId="ADAL" clId="{A988729C-30A0-4DF1-BE98-C64099B63B34}" dt="2024-10-29T11:22:43.307" v="400" actId="26606"/>
          <ac:grpSpMkLst>
            <pc:docMk/>
            <pc:sldMk cId="2889711339" sldId="260"/>
            <ac:grpSpMk id="108" creationId="{B798A610-8506-4BC1-8108-8E1A31CAB879}"/>
          </ac:grpSpMkLst>
        </pc:grpChg>
        <pc:grpChg chg="add">
          <ac:chgData name="EL AAMILI HAMZA" userId="178bb77b-182e-47ec-9162-877c2b9b1f06" providerId="ADAL" clId="{A988729C-30A0-4DF1-BE98-C64099B63B34}" dt="2024-10-29T11:22:43.372" v="401" actId="26606"/>
          <ac:grpSpMkLst>
            <pc:docMk/>
            <pc:sldMk cId="2889711339" sldId="260"/>
            <ac:grpSpMk id="113" creationId="{5E5536F2-BB10-4970-9C95-51CCDE8842AF}"/>
          </ac:grpSpMkLst>
        </pc:grpChg>
        <pc:grpChg chg="add">
          <ac:chgData name="EL AAMILI HAMZA" userId="178bb77b-182e-47ec-9162-877c2b9b1f06" providerId="ADAL" clId="{A988729C-30A0-4DF1-BE98-C64099B63B34}" dt="2024-10-29T11:22:43.372" v="401" actId="26606"/>
          <ac:grpSpMkLst>
            <pc:docMk/>
            <pc:sldMk cId="2889711339" sldId="260"/>
            <ac:grpSpMk id="117" creationId="{4E8659C6-7D51-4002-BCB2-0B4CA79E3FBE}"/>
          </ac:grpSpMkLst>
        </pc:grpChg>
        <pc:grpChg chg="del">
          <ac:chgData name="EL AAMILI HAMZA" userId="178bb77b-182e-47ec-9162-877c2b9b1f06" providerId="ADAL" clId="{A988729C-30A0-4DF1-BE98-C64099B63B34}" dt="2024-10-29T11:21:30.827" v="391" actId="478"/>
          <ac:grpSpMkLst>
            <pc:docMk/>
            <pc:sldMk cId="2889711339" sldId="260"/>
            <ac:grpSpMk id="1402" creationId="{A75538ED-75E9-1783-2875-633AB7E63EE4}"/>
          </ac:grpSpMkLst>
        </pc:grpChg>
        <pc:grpChg chg="del">
          <ac:chgData name="EL AAMILI HAMZA" userId="178bb77b-182e-47ec-9162-877c2b9b1f06" providerId="ADAL" clId="{A988729C-30A0-4DF1-BE98-C64099B63B34}" dt="2024-10-29T11:21:30.827" v="391" actId="478"/>
          <ac:grpSpMkLst>
            <pc:docMk/>
            <pc:sldMk cId="2889711339" sldId="260"/>
            <ac:grpSpMk id="1404" creationId="{D725AC80-605F-6715-3B7E-C88B91D94898}"/>
          </ac:grpSpMkLst>
        </pc:grpChg>
        <pc:graphicFrameChg chg="add del mod modGraphic">
          <ac:chgData name="EL AAMILI HAMZA" userId="178bb77b-182e-47ec-9162-877c2b9b1f06" providerId="ADAL" clId="{A988729C-30A0-4DF1-BE98-C64099B63B34}" dt="2024-10-29T11:22:43.372" v="401" actId="26606"/>
          <ac:graphicFrameMkLst>
            <pc:docMk/>
            <pc:sldMk cId="2889711339" sldId="260"/>
            <ac:graphicFrameMk id="6" creationId="{298E08D3-1002-6583-3CC6-08346E5B61DC}"/>
          </ac:graphicFrameMkLst>
        </pc:graphicFrameChg>
        <pc:graphicFrameChg chg="del">
          <ac:chgData name="EL AAMILI HAMZA" userId="178bb77b-182e-47ec-9162-877c2b9b1f06" providerId="ADAL" clId="{A988729C-30A0-4DF1-BE98-C64099B63B34}" dt="2024-10-29T11:21:30.827" v="391" actId="478"/>
          <ac:graphicFrameMkLst>
            <pc:docMk/>
            <pc:sldMk cId="2889711339" sldId="260"/>
            <ac:graphicFrameMk id="13" creationId="{99BF9D56-C880-CBCE-3967-86C9C1DEF055}"/>
          </ac:graphicFrameMkLst>
        </pc:graphicFrameChg>
        <pc:graphicFrameChg chg="add del">
          <ac:chgData name="EL AAMILI HAMZA" userId="178bb77b-182e-47ec-9162-877c2b9b1f06" providerId="ADAL" clId="{A988729C-30A0-4DF1-BE98-C64099B63B34}" dt="2024-10-29T11:22:23.503" v="398" actId="26606"/>
          <ac:graphicFrameMkLst>
            <pc:docMk/>
            <pc:sldMk cId="2889711339" sldId="260"/>
            <ac:graphicFrameMk id="87" creationId="{298E08D3-1002-6583-3CC6-08346E5B61DC}"/>
          </ac:graphicFrameMkLst>
        </pc:graphicFrameChg>
        <pc:graphicFrameChg chg="add del">
          <ac:chgData name="EL AAMILI HAMZA" userId="178bb77b-182e-47ec-9162-877c2b9b1f06" providerId="ADAL" clId="{A988729C-30A0-4DF1-BE98-C64099B63B34}" dt="2024-10-29T11:22:43.307" v="400" actId="26606"/>
          <ac:graphicFrameMkLst>
            <pc:docMk/>
            <pc:sldMk cId="2889711339" sldId="260"/>
            <ac:graphicFrameMk id="109" creationId="{298E08D3-1002-6583-3CC6-08346E5B61DC}"/>
          </ac:graphicFrameMkLst>
        </pc:graphicFrameChg>
        <pc:graphicFrameChg chg="add">
          <ac:chgData name="EL AAMILI HAMZA" userId="178bb77b-182e-47ec-9162-877c2b9b1f06" providerId="ADAL" clId="{A988729C-30A0-4DF1-BE98-C64099B63B34}" dt="2024-10-29T11:22:43.372" v="401" actId="26606"/>
          <ac:graphicFrameMkLst>
            <pc:docMk/>
            <pc:sldMk cId="2889711339" sldId="260"/>
            <ac:graphicFrameMk id="121" creationId="{298E08D3-1002-6583-3CC6-08346E5B61DC}"/>
          </ac:graphicFrameMkLst>
        </pc:graphicFrameChg>
        <pc:picChg chg="del">
          <ac:chgData name="EL AAMILI HAMZA" userId="178bb77b-182e-47ec-9162-877c2b9b1f06" providerId="ADAL" clId="{A988729C-30A0-4DF1-BE98-C64099B63B34}" dt="2024-10-29T11:21:14.807" v="390" actId="478"/>
          <ac:picMkLst>
            <pc:docMk/>
            <pc:sldMk cId="2889711339" sldId="260"/>
            <ac:picMk id="1026" creationId="{56C16343-53C8-A9AE-E35F-DC47864A2C61}"/>
          </ac:picMkLst>
        </pc:picChg>
      </pc:sldChg>
      <pc:sldChg chg="addSp delSp modSp add del mod modAnim">
        <pc:chgData name="EL AAMILI HAMZA" userId="178bb77b-182e-47ec-9162-877c2b9b1f06" providerId="ADAL" clId="{A988729C-30A0-4DF1-BE98-C64099B63B34}" dt="2024-10-29T12:19:03.067" v="760"/>
        <pc:sldMkLst>
          <pc:docMk/>
          <pc:sldMk cId="352560423" sldId="261"/>
        </pc:sldMkLst>
        <pc:spChg chg="mod ord">
          <ac:chgData name="EL AAMILI HAMZA" userId="178bb77b-182e-47ec-9162-877c2b9b1f06" providerId="ADAL" clId="{A988729C-30A0-4DF1-BE98-C64099B63B34}" dt="2024-10-29T11:39:01.441" v="508" actId="1076"/>
          <ac:spMkLst>
            <pc:docMk/>
            <pc:sldMk cId="352560423" sldId="261"/>
            <ac:spMk id="3" creationId="{6074B14B-14FC-5177-4A7B-4B459BC0E9C6}"/>
          </ac:spMkLst>
        </pc:spChg>
        <pc:spChg chg="add del mod">
          <ac:chgData name="EL AAMILI HAMZA" userId="178bb77b-182e-47ec-9162-877c2b9b1f06" providerId="ADAL" clId="{A988729C-30A0-4DF1-BE98-C64099B63B34}" dt="2024-10-29T11:24:34.459" v="410"/>
          <ac:spMkLst>
            <pc:docMk/>
            <pc:sldMk cId="352560423" sldId="261"/>
            <ac:spMk id="4" creationId="{9AB3D05A-45E7-AFB8-F1E3-4CCE7F436D87}"/>
          </ac:spMkLst>
        </pc:spChg>
        <pc:spChg chg="add del">
          <ac:chgData name="EL AAMILI HAMZA" userId="178bb77b-182e-47ec-9162-877c2b9b1f06" providerId="ADAL" clId="{A988729C-30A0-4DF1-BE98-C64099B63B34}" dt="2024-10-29T11:24:45.892" v="413" actId="26606"/>
          <ac:spMkLst>
            <pc:docMk/>
            <pc:sldMk cId="352560423" sldId="261"/>
            <ac:spMk id="5" creationId="{8651CFA9-6065-4243-AC48-858E359780B1}"/>
          </ac:spMkLst>
        </pc:spChg>
        <pc:spChg chg="add del mod">
          <ac:chgData name="EL AAMILI HAMZA" userId="178bb77b-182e-47ec-9162-877c2b9b1f06" providerId="ADAL" clId="{A988729C-30A0-4DF1-BE98-C64099B63B34}" dt="2024-10-29T11:30:27.106" v="453"/>
          <ac:spMkLst>
            <pc:docMk/>
            <pc:sldMk cId="352560423" sldId="261"/>
            <ac:spMk id="7" creationId="{780F329D-2F73-CB5C-EF94-5C953757F668}"/>
          </ac:spMkLst>
        </pc:spChg>
        <pc:spChg chg="add del mod">
          <ac:chgData name="EL AAMILI HAMZA" userId="178bb77b-182e-47ec-9162-877c2b9b1f06" providerId="ADAL" clId="{A988729C-30A0-4DF1-BE98-C64099B63B34}" dt="2024-10-29T11:36:50.572" v="490" actId="26606"/>
          <ac:spMkLst>
            <pc:docMk/>
            <pc:sldMk cId="352560423" sldId="261"/>
            <ac:spMk id="10" creationId="{5FA2FDCA-5EDD-119F-4901-B96BC71FA383}"/>
          </ac:spMkLst>
        </pc:spChg>
        <pc:spChg chg="add del mod">
          <ac:chgData name="EL AAMILI HAMZA" userId="178bb77b-182e-47ec-9162-877c2b9b1f06" providerId="ADAL" clId="{A988729C-30A0-4DF1-BE98-C64099B63B34}" dt="2024-10-29T11:39:12.039" v="510" actId="478"/>
          <ac:spMkLst>
            <pc:docMk/>
            <pc:sldMk cId="352560423" sldId="261"/>
            <ac:spMk id="14" creationId="{C827B08D-049D-0723-0AB3-EEB041F5ECF5}"/>
          </ac:spMkLst>
        </pc:spChg>
        <pc:spChg chg="add del">
          <ac:chgData name="EL AAMILI HAMZA" userId="178bb77b-182e-47ec-9162-877c2b9b1f06" providerId="ADAL" clId="{A988729C-30A0-4DF1-BE98-C64099B63B34}" dt="2024-10-29T11:24:46.244" v="414" actId="26606"/>
          <ac:spMkLst>
            <pc:docMk/>
            <pc:sldMk cId="352560423" sldId="261"/>
            <ac:spMk id="111" creationId="{8B44A9F7-D42B-3BA1-EC0C-BC2241533033}"/>
          </ac:spMkLst>
        </pc:spChg>
        <pc:spChg chg="add del">
          <ac:chgData name="EL AAMILI HAMZA" userId="178bb77b-182e-47ec-9162-877c2b9b1f06" providerId="ADAL" clId="{A988729C-30A0-4DF1-BE98-C64099B63B34}" dt="2024-10-29T11:24:46.244" v="414" actId="26606"/>
          <ac:spMkLst>
            <pc:docMk/>
            <pc:sldMk cId="352560423" sldId="261"/>
            <ac:spMk id="112" creationId="{CE493204-B52B-FDFB-0526-2DC9092E5389}"/>
          </ac:spMkLst>
        </pc:spChg>
        <pc:spChg chg="add del">
          <ac:chgData name="EL AAMILI HAMZA" userId="178bb77b-182e-47ec-9162-877c2b9b1f06" providerId="ADAL" clId="{A988729C-30A0-4DF1-BE98-C64099B63B34}" dt="2024-10-29T11:24:45.892" v="413" actId="26606"/>
          <ac:spMkLst>
            <pc:docMk/>
            <pc:sldMk cId="352560423" sldId="261"/>
            <ac:spMk id="125" creationId="{B13505C4-FCA1-EA4D-7B34-B681DB1296A2}"/>
          </ac:spMkLst>
        </pc:spChg>
        <pc:spChg chg="add del">
          <ac:chgData name="EL AAMILI HAMZA" userId="178bb77b-182e-47ec-9162-877c2b9b1f06" providerId="ADAL" clId="{A988729C-30A0-4DF1-BE98-C64099B63B34}" dt="2024-10-29T11:30:50.614" v="458" actId="26606"/>
          <ac:spMkLst>
            <pc:docMk/>
            <pc:sldMk cId="352560423" sldId="261"/>
            <ac:spMk id="127" creationId="{3AF4666D-BD98-40A5-A75F-478B982010B2}"/>
          </ac:spMkLst>
        </pc:spChg>
        <pc:spChg chg="add del">
          <ac:chgData name="EL AAMILI HAMZA" userId="178bb77b-182e-47ec-9162-877c2b9b1f06" providerId="ADAL" clId="{A988729C-30A0-4DF1-BE98-C64099B63B34}" dt="2024-10-29T11:24:45.892" v="413" actId="26606"/>
          <ac:spMkLst>
            <pc:docMk/>
            <pc:sldMk cId="352560423" sldId="261"/>
            <ac:spMk id="129" creationId="{37962AE0-6A1C-4B76-9D52-10E5E6D7D3BB}"/>
          </ac:spMkLst>
        </pc:spChg>
        <pc:spChg chg="add del">
          <ac:chgData name="EL AAMILI HAMZA" userId="178bb77b-182e-47ec-9162-877c2b9b1f06" providerId="ADAL" clId="{A988729C-30A0-4DF1-BE98-C64099B63B34}" dt="2024-10-29T11:30:50.614" v="458" actId="26606"/>
          <ac:spMkLst>
            <pc:docMk/>
            <pc:sldMk cId="352560423" sldId="261"/>
            <ac:spMk id="153" creationId="{996DFAFB-BCE1-4BEC-82FB-D574234DEF0A}"/>
          </ac:spMkLst>
        </pc:spChg>
        <pc:spChg chg="add del">
          <ac:chgData name="EL AAMILI HAMZA" userId="178bb77b-182e-47ec-9162-877c2b9b1f06" providerId="ADAL" clId="{A988729C-30A0-4DF1-BE98-C64099B63B34}" dt="2024-10-29T11:30:50.614" v="458" actId="26606"/>
          <ac:spMkLst>
            <pc:docMk/>
            <pc:sldMk cId="352560423" sldId="261"/>
            <ac:spMk id="154" creationId="{247A131F-D5DE-41A5-B4CF-4F345319B40B}"/>
          </ac:spMkLst>
        </pc:spChg>
        <pc:spChg chg="add del">
          <ac:chgData name="EL AAMILI HAMZA" userId="178bb77b-182e-47ec-9162-877c2b9b1f06" providerId="ADAL" clId="{A988729C-30A0-4DF1-BE98-C64099B63B34}" dt="2024-10-29T11:30:50.614" v="458" actId="26606"/>
          <ac:spMkLst>
            <pc:docMk/>
            <pc:sldMk cId="352560423" sldId="261"/>
            <ac:spMk id="164" creationId="{68680585-71F9-4721-A998-4974171D2EB4}"/>
          </ac:spMkLst>
        </pc:spChg>
        <pc:spChg chg="add del">
          <ac:chgData name="EL AAMILI HAMZA" userId="178bb77b-182e-47ec-9162-877c2b9b1f06" providerId="ADAL" clId="{A988729C-30A0-4DF1-BE98-C64099B63B34}" dt="2024-10-29T11:30:50.614" v="458" actId="26606"/>
          <ac:spMkLst>
            <pc:docMk/>
            <pc:sldMk cId="352560423" sldId="261"/>
            <ac:spMk id="168" creationId="{12BC95C2-2EEC-4F59-ABA8-660B0D059CCF}"/>
          </ac:spMkLst>
        </pc:spChg>
        <pc:spChg chg="add del">
          <ac:chgData name="EL AAMILI HAMZA" userId="178bb77b-182e-47ec-9162-877c2b9b1f06" providerId="ADAL" clId="{A988729C-30A0-4DF1-BE98-C64099B63B34}" dt="2024-10-29T11:30:50.614" v="458" actId="26606"/>
          <ac:spMkLst>
            <pc:docMk/>
            <pc:sldMk cId="352560423" sldId="261"/>
            <ac:spMk id="194" creationId="{F1174801-1395-44C5-9B00-CCAC45C056E7}"/>
          </ac:spMkLst>
        </pc:spChg>
        <pc:spChg chg="add del">
          <ac:chgData name="EL AAMILI HAMZA" userId="178bb77b-182e-47ec-9162-877c2b9b1f06" providerId="ADAL" clId="{A988729C-30A0-4DF1-BE98-C64099B63B34}" dt="2024-10-29T11:31:19.665" v="459" actId="478"/>
          <ac:spMkLst>
            <pc:docMk/>
            <pc:sldMk cId="352560423" sldId="261"/>
            <ac:spMk id="3078" creationId="{9FA0B8C6-7004-BBBC-7A30-DD4875C0A960}"/>
          </ac:spMkLst>
        </pc:spChg>
        <pc:spChg chg="add del">
          <ac:chgData name="EL AAMILI HAMZA" userId="178bb77b-182e-47ec-9162-877c2b9b1f06" providerId="ADAL" clId="{A988729C-30A0-4DF1-BE98-C64099B63B34}" dt="2024-10-29T11:30:40.840" v="455" actId="26606"/>
          <ac:spMkLst>
            <pc:docMk/>
            <pc:sldMk cId="352560423" sldId="261"/>
            <ac:spMk id="3079" creationId="{247A131F-D5DE-41A5-B4CF-4F345319B40B}"/>
          </ac:spMkLst>
        </pc:spChg>
        <pc:spChg chg="add del">
          <ac:chgData name="EL AAMILI HAMZA" userId="178bb77b-182e-47ec-9162-877c2b9b1f06" providerId="ADAL" clId="{A988729C-30A0-4DF1-BE98-C64099B63B34}" dt="2024-10-29T11:30:40.840" v="455" actId="26606"/>
          <ac:spMkLst>
            <pc:docMk/>
            <pc:sldMk cId="352560423" sldId="261"/>
            <ac:spMk id="3081" creationId="{3AF4666D-BD98-40A5-A75F-478B982010B2}"/>
          </ac:spMkLst>
        </pc:spChg>
        <pc:spChg chg="add del">
          <ac:chgData name="EL AAMILI HAMZA" userId="178bb77b-182e-47ec-9162-877c2b9b1f06" providerId="ADAL" clId="{A988729C-30A0-4DF1-BE98-C64099B63B34}" dt="2024-10-29T11:30:40.840" v="455" actId="26606"/>
          <ac:spMkLst>
            <pc:docMk/>
            <pc:sldMk cId="352560423" sldId="261"/>
            <ac:spMk id="3083" creationId="{68680585-71F9-4721-A998-4974171D2EB4}"/>
          </ac:spMkLst>
        </pc:spChg>
        <pc:spChg chg="add del">
          <ac:chgData name="EL AAMILI HAMZA" userId="178bb77b-182e-47ec-9162-877c2b9b1f06" providerId="ADAL" clId="{A988729C-30A0-4DF1-BE98-C64099B63B34}" dt="2024-10-29T11:30:40.840" v="455" actId="26606"/>
          <ac:spMkLst>
            <pc:docMk/>
            <pc:sldMk cId="352560423" sldId="261"/>
            <ac:spMk id="3085" creationId="{12BC95C2-2EEC-4F59-ABA8-660B0D059CCF}"/>
          </ac:spMkLst>
        </pc:spChg>
        <pc:spChg chg="add del">
          <ac:chgData name="EL AAMILI HAMZA" userId="178bb77b-182e-47ec-9162-877c2b9b1f06" providerId="ADAL" clId="{A988729C-30A0-4DF1-BE98-C64099B63B34}" dt="2024-10-29T11:30:40.840" v="455" actId="26606"/>
          <ac:spMkLst>
            <pc:docMk/>
            <pc:sldMk cId="352560423" sldId="261"/>
            <ac:spMk id="3105" creationId="{F1174801-1395-44C5-9B00-CCAC45C056E7}"/>
          </ac:spMkLst>
        </pc:spChg>
        <pc:spChg chg="add del">
          <ac:chgData name="EL AAMILI HAMZA" userId="178bb77b-182e-47ec-9162-877c2b9b1f06" providerId="ADAL" clId="{A988729C-30A0-4DF1-BE98-C64099B63B34}" dt="2024-10-29T11:30:40.840" v="455" actId="26606"/>
          <ac:spMkLst>
            <pc:docMk/>
            <pc:sldMk cId="352560423" sldId="261"/>
            <ac:spMk id="3107" creationId="{996DFAFB-BCE1-4BEC-82FB-D574234DEF0A}"/>
          </ac:spMkLst>
        </pc:spChg>
        <pc:spChg chg="add del">
          <ac:chgData name="EL AAMILI HAMZA" userId="178bb77b-182e-47ec-9162-877c2b9b1f06" providerId="ADAL" clId="{A988729C-30A0-4DF1-BE98-C64099B63B34}" dt="2024-10-29T11:30:50.486" v="457" actId="26606"/>
          <ac:spMkLst>
            <pc:docMk/>
            <pc:sldMk cId="352560423" sldId="261"/>
            <ac:spMk id="3135" creationId="{247A131F-D5DE-41A5-B4CF-4F345319B40B}"/>
          </ac:spMkLst>
        </pc:spChg>
        <pc:spChg chg="add del">
          <ac:chgData name="EL AAMILI HAMZA" userId="178bb77b-182e-47ec-9162-877c2b9b1f06" providerId="ADAL" clId="{A988729C-30A0-4DF1-BE98-C64099B63B34}" dt="2024-10-29T11:30:50.486" v="457" actId="26606"/>
          <ac:spMkLst>
            <pc:docMk/>
            <pc:sldMk cId="352560423" sldId="261"/>
            <ac:spMk id="3136" creationId="{3AF4666D-BD98-40A5-A75F-478B982010B2}"/>
          </ac:spMkLst>
        </pc:spChg>
        <pc:spChg chg="add del">
          <ac:chgData name="EL AAMILI HAMZA" userId="178bb77b-182e-47ec-9162-877c2b9b1f06" providerId="ADAL" clId="{A988729C-30A0-4DF1-BE98-C64099B63B34}" dt="2024-10-29T11:30:50.486" v="457" actId="26606"/>
          <ac:spMkLst>
            <pc:docMk/>
            <pc:sldMk cId="352560423" sldId="261"/>
            <ac:spMk id="3137" creationId="{68680585-71F9-4721-A998-4974171D2EB4}"/>
          </ac:spMkLst>
        </pc:spChg>
        <pc:spChg chg="add del">
          <ac:chgData name="EL AAMILI HAMZA" userId="178bb77b-182e-47ec-9162-877c2b9b1f06" providerId="ADAL" clId="{A988729C-30A0-4DF1-BE98-C64099B63B34}" dt="2024-10-29T11:30:50.486" v="457" actId="26606"/>
          <ac:spMkLst>
            <pc:docMk/>
            <pc:sldMk cId="352560423" sldId="261"/>
            <ac:spMk id="3138" creationId="{12BC95C2-2EEC-4F59-ABA8-660B0D059CCF}"/>
          </ac:spMkLst>
        </pc:spChg>
        <pc:spChg chg="add del">
          <ac:chgData name="EL AAMILI HAMZA" userId="178bb77b-182e-47ec-9162-877c2b9b1f06" providerId="ADAL" clId="{A988729C-30A0-4DF1-BE98-C64099B63B34}" dt="2024-10-29T11:30:50.486" v="457" actId="26606"/>
          <ac:spMkLst>
            <pc:docMk/>
            <pc:sldMk cId="352560423" sldId="261"/>
            <ac:spMk id="3155" creationId="{F1174801-1395-44C5-9B00-CCAC45C056E7}"/>
          </ac:spMkLst>
        </pc:spChg>
        <pc:spChg chg="add del">
          <ac:chgData name="EL AAMILI HAMZA" userId="178bb77b-182e-47ec-9162-877c2b9b1f06" providerId="ADAL" clId="{A988729C-30A0-4DF1-BE98-C64099B63B34}" dt="2024-10-29T11:30:50.486" v="457" actId="26606"/>
          <ac:spMkLst>
            <pc:docMk/>
            <pc:sldMk cId="352560423" sldId="261"/>
            <ac:spMk id="3156" creationId="{996DFAFB-BCE1-4BEC-82FB-D574234DEF0A}"/>
          </ac:spMkLst>
        </pc:spChg>
        <pc:spChg chg="add del">
          <ac:chgData name="EL AAMILI HAMZA" userId="178bb77b-182e-47ec-9162-877c2b9b1f06" providerId="ADAL" clId="{A988729C-30A0-4DF1-BE98-C64099B63B34}" dt="2024-10-29T11:30:50.486" v="457" actId="26606"/>
          <ac:spMkLst>
            <pc:docMk/>
            <pc:sldMk cId="352560423" sldId="261"/>
            <ac:spMk id="3157" creationId="{8D2A0DB3-EF43-4032-9B27-954E12CCB688}"/>
          </ac:spMkLst>
        </pc:spChg>
        <pc:spChg chg="add del">
          <ac:chgData name="EL AAMILI HAMZA" userId="178bb77b-182e-47ec-9162-877c2b9b1f06" providerId="ADAL" clId="{A988729C-30A0-4DF1-BE98-C64099B63B34}" dt="2024-10-29T11:37:13.149" v="492" actId="26606"/>
          <ac:spMkLst>
            <pc:docMk/>
            <pc:sldMk cId="352560423" sldId="261"/>
            <ac:spMk id="3172" creationId="{8651CFA9-6065-4243-AC48-858E359780B1}"/>
          </ac:spMkLst>
        </pc:spChg>
        <pc:spChg chg="add del">
          <ac:chgData name="EL AAMILI HAMZA" userId="178bb77b-182e-47ec-9162-877c2b9b1f06" providerId="ADAL" clId="{A988729C-30A0-4DF1-BE98-C64099B63B34}" dt="2024-10-29T11:37:13.149" v="492" actId="26606"/>
          <ac:spMkLst>
            <pc:docMk/>
            <pc:sldMk cId="352560423" sldId="261"/>
            <ac:spMk id="3173" creationId="{37962AE0-6A1C-4B76-9D52-10E5E6D7D3BB}"/>
          </ac:spMkLst>
        </pc:spChg>
        <pc:spChg chg="add del">
          <ac:chgData name="EL AAMILI HAMZA" userId="178bb77b-182e-47ec-9162-877c2b9b1f06" providerId="ADAL" clId="{A988729C-30A0-4DF1-BE98-C64099B63B34}" dt="2024-10-29T11:37:13.149" v="492" actId="26606"/>
          <ac:spMkLst>
            <pc:docMk/>
            <pc:sldMk cId="352560423" sldId="261"/>
            <ac:spMk id="3174" creationId="{16E12301-1C96-4D15-9838-D5B894B22365}"/>
          </ac:spMkLst>
        </pc:spChg>
        <pc:spChg chg="add">
          <ac:chgData name="EL AAMILI HAMZA" userId="178bb77b-182e-47ec-9162-877c2b9b1f06" providerId="ADAL" clId="{A988729C-30A0-4DF1-BE98-C64099B63B34}" dt="2024-10-29T11:37:13.149" v="492" actId="26606"/>
          <ac:spMkLst>
            <pc:docMk/>
            <pc:sldMk cId="352560423" sldId="261"/>
            <ac:spMk id="3184" creationId="{8651CFA9-6065-4243-AC48-858E359780B1}"/>
          </ac:spMkLst>
        </pc:spChg>
        <pc:spChg chg="add">
          <ac:chgData name="EL AAMILI HAMZA" userId="178bb77b-182e-47ec-9162-877c2b9b1f06" providerId="ADAL" clId="{A988729C-30A0-4DF1-BE98-C64099B63B34}" dt="2024-10-29T11:37:13.149" v="492" actId="26606"/>
          <ac:spMkLst>
            <pc:docMk/>
            <pc:sldMk cId="352560423" sldId="261"/>
            <ac:spMk id="3186" creationId="{37962AE0-6A1C-4B76-9D52-10E5E6D7D3BB}"/>
          </ac:spMkLst>
        </pc:spChg>
        <pc:spChg chg="add">
          <ac:chgData name="EL AAMILI HAMZA" userId="178bb77b-182e-47ec-9162-877c2b9b1f06" providerId="ADAL" clId="{A988729C-30A0-4DF1-BE98-C64099B63B34}" dt="2024-10-29T11:37:13.149" v="492" actId="26606"/>
          <ac:spMkLst>
            <pc:docMk/>
            <pc:sldMk cId="352560423" sldId="261"/>
            <ac:spMk id="3188" creationId="{16E12301-1C96-4D15-9838-D5B894B22365}"/>
          </ac:spMkLst>
        </pc:spChg>
        <pc:grpChg chg="add del">
          <ac:chgData name="EL AAMILI HAMZA" userId="178bb77b-182e-47ec-9162-877c2b9b1f06" providerId="ADAL" clId="{A988729C-30A0-4DF1-BE98-C64099B63B34}" dt="2024-10-29T11:24:46.244" v="414" actId="26606"/>
          <ac:grpSpMkLst>
            <pc:docMk/>
            <pc:sldMk cId="352560423" sldId="261"/>
            <ac:grpSpMk id="113" creationId="{188D62D5-478B-97E8-5F98-7C654B453E33}"/>
          </ac:grpSpMkLst>
        </pc:grpChg>
        <pc:grpChg chg="add del">
          <ac:chgData name="EL AAMILI HAMZA" userId="178bb77b-182e-47ec-9162-877c2b9b1f06" providerId="ADAL" clId="{A988729C-30A0-4DF1-BE98-C64099B63B34}" dt="2024-10-29T11:24:46.244" v="414" actId="26606"/>
          <ac:grpSpMkLst>
            <pc:docMk/>
            <pc:sldMk cId="352560423" sldId="261"/>
            <ac:grpSpMk id="117" creationId="{9655A7AB-B249-8C2D-FB2C-400D929960E3}"/>
          </ac:grpSpMkLst>
        </pc:grpChg>
        <pc:grpChg chg="add del">
          <ac:chgData name="EL AAMILI HAMZA" userId="178bb77b-182e-47ec-9162-877c2b9b1f06" providerId="ADAL" clId="{A988729C-30A0-4DF1-BE98-C64099B63B34}" dt="2024-10-29T11:24:45.892" v="413" actId="26606"/>
          <ac:grpSpMkLst>
            <pc:docMk/>
            <pc:sldMk cId="352560423" sldId="261"/>
            <ac:grpSpMk id="131" creationId="{5089F41F-380F-4E05-9A56-4C8F456E8146}"/>
          </ac:grpSpMkLst>
        </pc:grpChg>
        <pc:grpChg chg="add del">
          <ac:chgData name="EL AAMILI HAMZA" userId="178bb77b-182e-47ec-9162-877c2b9b1f06" providerId="ADAL" clId="{A988729C-30A0-4DF1-BE98-C64099B63B34}" dt="2024-10-29T11:24:45.892" v="413" actId="26606"/>
          <ac:grpSpMkLst>
            <pc:docMk/>
            <pc:sldMk cId="352560423" sldId="261"/>
            <ac:grpSpMk id="141" creationId="{FF8C87E7-85A6-4119-B524-84AA9C0AAB2F}"/>
          </ac:grpSpMkLst>
        </pc:grpChg>
        <pc:grpChg chg="add del">
          <ac:chgData name="EL AAMILI HAMZA" userId="178bb77b-182e-47ec-9162-877c2b9b1f06" providerId="ADAL" clId="{A988729C-30A0-4DF1-BE98-C64099B63B34}" dt="2024-10-29T11:30:50.614" v="458" actId="26606"/>
          <ac:grpSpMkLst>
            <pc:docMk/>
            <pc:sldMk cId="352560423" sldId="261"/>
            <ac:grpSpMk id="155" creationId="{3DF7CE3A-5BDC-4E10-9388-4C79AC102A18}"/>
          </ac:grpSpMkLst>
        </pc:grpChg>
        <pc:grpChg chg="add del">
          <ac:chgData name="EL AAMILI HAMZA" userId="178bb77b-182e-47ec-9162-877c2b9b1f06" providerId="ADAL" clId="{A988729C-30A0-4DF1-BE98-C64099B63B34}" dt="2024-10-29T11:30:50.614" v="458" actId="26606"/>
          <ac:grpSpMkLst>
            <pc:docMk/>
            <pc:sldMk cId="352560423" sldId="261"/>
            <ac:grpSpMk id="165" creationId="{B270D064-4AA8-4476-8B01-32F8176A48E7}"/>
          </ac:grpSpMkLst>
        </pc:grpChg>
        <pc:grpChg chg="add del">
          <ac:chgData name="EL AAMILI HAMZA" userId="178bb77b-182e-47ec-9162-877c2b9b1f06" providerId="ADAL" clId="{A988729C-30A0-4DF1-BE98-C64099B63B34}" dt="2024-10-29T11:30:50.614" v="458" actId="26606"/>
          <ac:grpSpMkLst>
            <pc:docMk/>
            <pc:sldMk cId="352560423" sldId="261"/>
            <ac:grpSpMk id="169" creationId="{AB6237A3-9D32-467E-AA5A-14D0525939A8}"/>
          </ac:grpSpMkLst>
        </pc:grpChg>
        <pc:grpChg chg="add del">
          <ac:chgData name="EL AAMILI HAMZA" userId="178bb77b-182e-47ec-9162-877c2b9b1f06" providerId="ADAL" clId="{A988729C-30A0-4DF1-BE98-C64099B63B34}" dt="2024-10-29T11:30:50.614" v="458" actId="26606"/>
          <ac:grpSpMkLst>
            <pc:docMk/>
            <pc:sldMk cId="352560423" sldId="261"/>
            <ac:grpSpMk id="180" creationId="{03E9870D-4BBA-43AF-8D44-BBADF020CFF6}"/>
          </ac:grpSpMkLst>
        </pc:grpChg>
        <pc:grpChg chg="add del">
          <ac:chgData name="EL AAMILI HAMZA" userId="178bb77b-182e-47ec-9162-877c2b9b1f06" providerId="ADAL" clId="{A988729C-30A0-4DF1-BE98-C64099B63B34}" dt="2024-10-29T11:30:50.614" v="458" actId="26606"/>
          <ac:grpSpMkLst>
            <pc:docMk/>
            <pc:sldMk cId="352560423" sldId="261"/>
            <ac:grpSpMk id="187" creationId="{C3279E8D-2BAA-4CB1-834B-09FADD54DE56}"/>
          </ac:grpSpMkLst>
        </pc:grpChg>
        <pc:grpChg chg="add del">
          <ac:chgData name="EL AAMILI HAMZA" userId="178bb77b-182e-47ec-9162-877c2b9b1f06" providerId="ADAL" clId="{A988729C-30A0-4DF1-BE98-C64099B63B34}" dt="2024-10-29T11:30:40.840" v="455" actId="26606"/>
          <ac:grpSpMkLst>
            <pc:docMk/>
            <pc:sldMk cId="352560423" sldId="261"/>
            <ac:grpSpMk id="3087" creationId="{03E9870D-4BBA-43AF-8D44-BBADF020CFF6}"/>
          </ac:grpSpMkLst>
        </pc:grpChg>
        <pc:grpChg chg="add del">
          <ac:chgData name="EL AAMILI HAMZA" userId="178bb77b-182e-47ec-9162-877c2b9b1f06" providerId="ADAL" clId="{A988729C-30A0-4DF1-BE98-C64099B63B34}" dt="2024-10-29T11:30:40.840" v="455" actId="26606"/>
          <ac:grpSpMkLst>
            <pc:docMk/>
            <pc:sldMk cId="352560423" sldId="261"/>
            <ac:grpSpMk id="3096" creationId="{C3279E8D-2BAA-4CB1-834B-09FADD54DE56}"/>
          </ac:grpSpMkLst>
        </pc:grpChg>
        <pc:grpChg chg="add del">
          <ac:chgData name="EL AAMILI HAMZA" userId="178bb77b-182e-47ec-9162-877c2b9b1f06" providerId="ADAL" clId="{A988729C-30A0-4DF1-BE98-C64099B63B34}" dt="2024-10-29T11:30:40.840" v="455" actId="26606"/>
          <ac:grpSpMkLst>
            <pc:docMk/>
            <pc:sldMk cId="352560423" sldId="261"/>
            <ac:grpSpMk id="3109" creationId="{3DF7CE3A-5BDC-4E10-9388-4C79AC102A18}"/>
          </ac:grpSpMkLst>
        </pc:grpChg>
        <pc:grpChg chg="add del">
          <ac:chgData name="EL AAMILI HAMZA" userId="178bb77b-182e-47ec-9162-877c2b9b1f06" providerId="ADAL" clId="{A988729C-30A0-4DF1-BE98-C64099B63B34}" dt="2024-10-29T11:30:40.840" v="455" actId="26606"/>
          <ac:grpSpMkLst>
            <pc:docMk/>
            <pc:sldMk cId="352560423" sldId="261"/>
            <ac:grpSpMk id="3119" creationId="{B270D064-4AA8-4476-8B01-32F8176A48E7}"/>
          </ac:grpSpMkLst>
        </pc:grpChg>
        <pc:grpChg chg="add del">
          <ac:chgData name="EL AAMILI HAMZA" userId="178bb77b-182e-47ec-9162-877c2b9b1f06" providerId="ADAL" clId="{A988729C-30A0-4DF1-BE98-C64099B63B34}" dt="2024-10-29T11:30:50.486" v="457" actId="26606"/>
          <ac:grpSpMkLst>
            <pc:docMk/>
            <pc:sldMk cId="352560423" sldId="261"/>
            <ac:grpSpMk id="3120" creationId="{8F281804-17FE-49B9-9065-1A44CD473CAE}"/>
          </ac:grpSpMkLst>
        </pc:grpChg>
        <pc:grpChg chg="add del">
          <ac:chgData name="EL AAMILI HAMZA" userId="178bb77b-182e-47ec-9162-877c2b9b1f06" providerId="ADAL" clId="{A988729C-30A0-4DF1-BE98-C64099B63B34}" dt="2024-10-29T11:30:40.840" v="455" actId="26606"/>
          <ac:grpSpMkLst>
            <pc:docMk/>
            <pc:sldMk cId="352560423" sldId="261"/>
            <ac:grpSpMk id="3123" creationId="{AB6237A3-9D32-467E-AA5A-14D0525939A8}"/>
          </ac:grpSpMkLst>
        </pc:grpChg>
        <pc:grpChg chg="add del">
          <ac:chgData name="EL AAMILI HAMZA" userId="178bb77b-182e-47ec-9162-877c2b9b1f06" providerId="ADAL" clId="{A988729C-30A0-4DF1-BE98-C64099B63B34}" dt="2024-10-29T11:30:50.486" v="457" actId="26606"/>
          <ac:grpSpMkLst>
            <pc:docMk/>
            <pc:sldMk cId="352560423" sldId="261"/>
            <ac:grpSpMk id="3139" creationId="{03E9870D-4BBA-43AF-8D44-BBADF020CFF6}"/>
          </ac:grpSpMkLst>
        </pc:grpChg>
        <pc:grpChg chg="add del">
          <ac:chgData name="EL AAMILI HAMZA" userId="178bb77b-182e-47ec-9162-877c2b9b1f06" providerId="ADAL" clId="{A988729C-30A0-4DF1-BE98-C64099B63B34}" dt="2024-10-29T11:30:50.486" v="457" actId="26606"/>
          <ac:grpSpMkLst>
            <pc:docMk/>
            <pc:sldMk cId="352560423" sldId="261"/>
            <ac:grpSpMk id="3147" creationId="{C3279E8D-2BAA-4CB1-834B-09FADD54DE56}"/>
          </ac:grpSpMkLst>
        </pc:grpChg>
        <pc:grpChg chg="add del">
          <ac:chgData name="EL AAMILI HAMZA" userId="178bb77b-182e-47ec-9162-877c2b9b1f06" providerId="ADAL" clId="{A988729C-30A0-4DF1-BE98-C64099B63B34}" dt="2024-10-29T11:30:50.486" v="457" actId="26606"/>
          <ac:grpSpMkLst>
            <pc:docMk/>
            <pc:sldMk cId="352560423" sldId="261"/>
            <ac:grpSpMk id="3158" creationId="{18579DB9-24B0-487B-81E3-8D02AD5F8C81}"/>
          </ac:grpSpMkLst>
        </pc:grpChg>
        <pc:grpChg chg="add del">
          <ac:chgData name="EL AAMILI HAMZA" userId="178bb77b-182e-47ec-9162-877c2b9b1f06" providerId="ADAL" clId="{A988729C-30A0-4DF1-BE98-C64099B63B34}" dt="2024-10-29T11:37:13.149" v="492" actId="26606"/>
          <ac:grpSpMkLst>
            <pc:docMk/>
            <pc:sldMk cId="352560423" sldId="261"/>
            <ac:grpSpMk id="3175" creationId="{D7A5FD75-4B35-4162-9304-569491255811}"/>
          </ac:grpSpMkLst>
        </pc:grpChg>
        <pc:grpChg chg="add del">
          <ac:chgData name="EL AAMILI HAMZA" userId="178bb77b-182e-47ec-9162-877c2b9b1f06" providerId="ADAL" clId="{A988729C-30A0-4DF1-BE98-C64099B63B34}" dt="2024-10-29T11:37:13.149" v="492" actId="26606"/>
          <ac:grpSpMkLst>
            <pc:docMk/>
            <pc:sldMk cId="352560423" sldId="261"/>
            <ac:grpSpMk id="3176" creationId="{34676384-D846-461C-B8F3-BDB849B4A408}"/>
          </ac:grpSpMkLst>
        </pc:grpChg>
        <pc:grpChg chg="add">
          <ac:chgData name="EL AAMILI HAMZA" userId="178bb77b-182e-47ec-9162-877c2b9b1f06" providerId="ADAL" clId="{A988729C-30A0-4DF1-BE98-C64099B63B34}" dt="2024-10-29T11:37:13.149" v="492" actId="26606"/>
          <ac:grpSpMkLst>
            <pc:docMk/>
            <pc:sldMk cId="352560423" sldId="261"/>
            <ac:grpSpMk id="3190" creationId="{D7A5FD75-4B35-4162-9304-569491255811}"/>
          </ac:grpSpMkLst>
        </pc:grpChg>
        <pc:grpChg chg="add">
          <ac:chgData name="EL AAMILI HAMZA" userId="178bb77b-182e-47ec-9162-877c2b9b1f06" providerId="ADAL" clId="{A988729C-30A0-4DF1-BE98-C64099B63B34}" dt="2024-10-29T11:37:13.149" v="492" actId="26606"/>
          <ac:grpSpMkLst>
            <pc:docMk/>
            <pc:sldMk cId="352560423" sldId="261"/>
            <ac:grpSpMk id="3199" creationId="{34676384-D846-461C-B8F3-BDB849B4A408}"/>
          </ac:grpSpMkLst>
        </pc:grpChg>
        <pc:graphicFrameChg chg="add del mod replId modGraphic">
          <ac:chgData name="EL AAMILI HAMZA" userId="178bb77b-182e-47ec-9162-877c2b9b1f06" providerId="ADAL" clId="{A988729C-30A0-4DF1-BE98-C64099B63B34}" dt="2024-10-29T11:27:11.588" v="433" actId="478"/>
          <ac:graphicFrameMkLst>
            <pc:docMk/>
            <pc:sldMk cId="352560423" sldId="261"/>
            <ac:graphicFrameMk id="5" creationId="{22890CD1-544D-9786-38D9-80130A4F6547}"/>
          </ac:graphicFrameMkLst>
        </pc:graphicFrameChg>
        <pc:graphicFrameChg chg="add del mod modGraphic">
          <ac:chgData name="EL AAMILI HAMZA" userId="178bb77b-182e-47ec-9162-877c2b9b1f06" providerId="ADAL" clId="{A988729C-30A0-4DF1-BE98-C64099B63B34}" dt="2024-10-29T11:35:23.688" v="474" actId="478"/>
          <ac:graphicFrameMkLst>
            <pc:docMk/>
            <pc:sldMk cId="352560423" sldId="261"/>
            <ac:graphicFrameMk id="8" creationId="{B5AA28F7-7A0F-2713-5669-6001C275E54F}"/>
          </ac:graphicFrameMkLst>
        </pc:graphicFrameChg>
        <pc:graphicFrameChg chg="add del">
          <ac:chgData name="EL AAMILI HAMZA" userId="178bb77b-182e-47ec-9162-877c2b9b1f06" providerId="ADAL" clId="{A988729C-30A0-4DF1-BE98-C64099B63B34}" dt="2024-10-29T11:38:08.190" v="498" actId="3680"/>
          <ac:graphicFrameMkLst>
            <pc:docMk/>
            <pc:sldMk cId="352560423" sldId="261"/>
            <ac:graphicFrameMk id="11" creationId="{914AC22E-F0E6-D87D-723B-740DBED5CCC6}"/>
          </ac:graphicFrameMkLst>
        </pc:graphicFrameChg>
        <pc:graphicFrameChg chg="add del mod modGraphic">
          <ac:chgData name="EL AAMILI HAMZA" userId="178bb77b-182e-47ec-9162-877c2b9b1f06" providerId="ADAL" clId="{A988729C-30A0-4DF1-BE98-C64099B63B34}" dt="2024-10-29T11:54:35.653" v="567" actId="478"/>
          <ac:graphicFrameMkLst>
            <pc:docMk/>
            <pc:sldMk cId="352560423" sldId="261"/>
            <ac:graphicFrameMk id="12" creationId="{49DB359B-DB68-2DF7-8067-B258BFC966F2}"/>
          </ac:graphicFrameMkLst>
        </pc:graphicFrameChg>
        <pc:graphicFrameChg chg="add mod modGraphic">
          <ac:chgData name="EL AAMILI HAMZA" userId="178bb77b-182e-47ec-9162-877c2b9b1f06" providerId="ADAL" clId="{A988729C-30A0-4DF1-BE98-C64099B63B34}" dt="2024-10-29T11:56:40.852" v="583" actId="14100"/>
          <ac:graphicFrameMkLst>
            <pc:docMk/>
            <pc:sldMk cId="352560423" sldId="261"/>
            <ac:graphicFrameMk id="15" creationId="{42C73C80-E405-BC9D-CB58-749221C1DCFE}"/>
          </ac:graphicFrameMkLst>
        </pc:graphicFrameChg>
        <pc:graphicFrameChg chg="add mod">
          <ac:chgData name="EL AAMILI HAMZA" userId="178bb77b-182e-47ec-9162-877c2b9b1f06" providerId="ADAL" clId="{A988729C-30A0-4DF1-BE98-C64099B63B34}" dt="2024-10-29T11:54:44.842" v="569"/>
          <ac:graphicFrameMkLst>
            <pc:docMk/>
            <pc:sldMk cId="352560423" sldId="261"/>
            <ac:graphicFrameMk id="16" creationId="{1BB4512F-C595-8B02-E2CB-8FAD1D716183}"/>
          </ac:graphicFrameMkLst>
        </pc:graphicFrameChg>
        <pc:graphicFrameChg chg="del mod modGraphic">
          <ac:chgData name="EL AAMILI HAMZA" userId="178bb77b-182e-47ec-9162-877c2b9b1f06" providerId="ADAL" clId="{A988729C-30A0-4DF1-BE98-C64099B63B34}" dt="2024-10-29T11:24:12.261" v="406" actId="478"/>
          <ac:graphicFrameMkLst>
            <pc:docMk/>
            <pc:sldMk cId="352560423" sldId="261"/>
            <ac:graphicFrameMk id="121" creationId="{72DD256D-8D3E-219F-AC86-E51414CBBC70}"/>
          </ac:graphicFrameMkLst>
        </pc:graphicFrameChg>
        <pc:graphicFrameChg chg="add del">
          <ac:chgData name="EL AAMILI HAMZA" userId="178bb77b-182e-47ec-9162-877c2b9b1f06" providerId="ADAL" clId="{A988729C-30A0-4DF1-BE98-C64099B63B34}" dt="2024-10-29T11:24:45.892" v="413" actId="26606"/>
          <ac:graphicFrameMkLst>
            <pc:docMk/>
            <pc:sldMk cId="352560423" sldId="261"/>
            <ac:graphicFrameMk id="123" creationId="{22890CD1-544D-9786-38D9-80130A4F6547}"/>
          </ac:graphicFrameMkLst>
        </pc:graphicFrameChg>
        <pc:graphicFrameChg chg="add del mod modGraphic">
          <ac:chgData name="EL AAMILI HAMZA" userId="178bb77b-182e-47ec-9162-877c2b9b1f06" providerId="ADAL" clId="{A988729C-30A0-4DF1-BE98-C64099B63B34}" dt="2024-10-29T11:39:06.577" v="509" actId="478"/>
          <ac:graphicFrameMkLst>
            <pc:docMk/>
            <pc:sldMk cId="352560423" sldId="261"/>
            <ac:graphicFrameMk id="3179" creationId="{FD93F900-266D-DBAB-795B-96FE2777787B}"/>
          </ac:graphicFrameMkLst>
        </pc:graphicFrameChg>
        <pc:picChg chg="add del mod">
          <ac:chgData name="EL AAMILI HAMZA" userId="178bb77b-182e-47ec-9162-877c2b9b1f06" providerId="ADAL" clId="{A988729C-30A0-4DF1-BE98-C64099B63B34}" dt="2024-10-29T11:38:52.165" v="505" actId="1076"/>
          <ac:picMkLst>
            <pc:docMk/>
            <pc:sldMk cId="352560423" sldId="261"/>
            <ac:picMk id="3074" creationId="{B218D4A0-A1A4-1B7D-573E-30A15D1D19FF}"/>
          </ac:picMkLst>
        </pc:picChg>
      </pc:sldChg>
      <pc:sldChg chg="add del">
        <pc:chgData name="EL AAMILI HAMZA" userId="178bb77b-182e-47ec-9162-877c2b9b1f06" providerId="ADAL" clId="{A988729C-30A0-4DF1-BE98-C64099B63B34}" dt="2024-10-29T11:43:55.490" v="520" actId="2696"/>
        <pc:sldMkLst>
          <pc:docMk/>
          <pc:sldMk cId="311621899" sldId="262"/>
        </pc:sldMkLst>
      </pc:sldChg>
      <pc:sldChg chg="addSp delSp modSp add mod modTransition addAnim modAnim">
        <pc:chgData name="EL AAMILI HAMZA" userId="178bb77b-182e-47ec-9162-877c2b9b1f06" providerId="ADAL" clId="{A988729C-30A0-4DF1-BE98-C64099B63B34}" dt="2024-10-29T12:23:25.043" v="775"/>
        <pc:sldMkLst>
          <pc:docMk/>
          <pc:sldMk cId="2239548831" sldId="262"/>
        </pc:sldMkLst>
        <pc:spChg chg="mod ord">
          <ac:chgData name="EL AAMILI HAMZA" userId="178bb77b-182e-47ec-9162-877c2b9b1f06" providerId="ADAL" clId="{A988729C-30A0-4DF1-BE98-C64099B63B34}" dt="2024-10-29T12:09:03.319" v="616" actId="1076"/>
          <ac:spMkLst>
            <pc:docMk/>
            <pc:sldMk cId="2239548831" sldId="262"/>
            <ac:spMk id="3" creationId="{A0842C56-C034-0A75-6B84-05458CD4F725}"/>
          </ac:spMkLst>
        </pc:spChg>
        <pc:spChg chg="del">
          <ac:chgData name="EL AAMILI HAMZA" userId="178bb77b-182e-47ec-9162-877c2b9b1f06" providerId="ADAL" clId="{A988729C-30A0-4DF1-BE98-C64099B63B34}" dt="2024-10-29T12:08:41.615" v="610" actId="26606"/>
          <ac:spMkLst>
            <pc:docMk/>
            <pc:sldMk cId="2239548831" sldId="262"/>
            <ac:spMk id="3184" creationId="{9E42A928-5370-45ED-721A-E6EA31341C37}"/>
          </ac:spMkLst>
        </pc:spChg>
        <pc:spChg chg="del">
          <ac:chgData name="EL AAMILI HAMZA" userId="178bb77b-182e-47ec-9162-877c2b9b1f06" providerId="ADAL" clId="{A988729C-30A0-4DF1-BE98-C64099B63B34}" dt="2024-10-29T12:08:41.615" v="610" actId="26606"/>
          <ac:spMkLst>
            <pc:docMk/>
            <pc:sldMk cId="2239548831" sldId="262"/>
            <ac:spMk id="3186" creationId="{0D082FBC-CAC0-2AFB-F65E-76E75A403FD6}"/>
          </ac:spMkLst>
        </pc:spChg>
        <pc:spChg chg="del">
          <ac:chgData name="EL AAMILI HAMZA" userId="178bb77b-182e-47ec-9162-877c2b9b1f06" providerId="ADAL" clId="{A988729C-30A0-4DF1-BE98-C64099B63B34}" dt="2024-10-29T12:08:41.615" v="610" actId="26606"/>
          <ac:spMkLst>
            <pc:docMk/>
            <pc:sldMk cId="2239548831" sldId="262"/>
            <ac:spMk id="3188" creationId="{CBDAB0BF-97B5-4404-5EE2-5BC89B2716E4}"/>
          </ac:spMkLst>
        </pc:spChg>
        <pc:spChg chg="add">
          <ac:chgData name="EL AAMILI HAMZA" userId="178bb77b-182e-47ec-9162-877c2b9b1f06" providerId="ADAL" clId="{A988729C-30A0-4DF1-BE98-C64099B63B34}" dt="2024-10-29T12:08:41.615" v="610" actId="26606"/>
          <ac:spMkLst>
            <pc:docMk/>
            <pc:sldMk cId="2239548831" sldId="262"/>
            <ac:spMk id="4103" creationId="{247A131F-D5DE-41A5-B4CF-4F345319B40B}"/>
          </ac:spMkLst>
        </pc:spChg>
        <pc:spChg chg="add">
          <ac:chgData name="EL AAMILI HAMZA" userId="178bb77b-182e-47ec-9162-877c2b9b1f06" providerId="ADAL" clId="{A988729C-30A0-4DF1-BE98-C64099B63B34}" dt="2024-10-29T12:08:41.615" v="610" actId="26606"/>
          <ac:spMkLst>
            <pc:docMk/>
            <pc:sldMk cId="2239548831" sldId="262"/>
            <ac:spMk id="4105" creationId="{3AF4666D-BD98-40A5-A75F-478B982010B2}"/>
          </ac:spMkLst>
        </pc:spChg>
        <pc:spChg chg="add">
          <ac:chgData name="EL AAMILI HAMZA" userId="178bb77b-182e-47ec-9162-877c2b9b1f06" providerId="ADAL" clId="{A988729C-30A0-4DF1-BE98-C64099B63B34}" dt="2024-10-29T12:08:41.615" v="610" actId="26606"/>
          <ac:spMkLst>
            <pc:docMk/>
            <pc:sldMk cId="2239548831" sldId="262"/>
            <ac:spMk id="4107" creationId="{68680585-71F9-4721-A998-4974171D2EB4}"/>
          </ac:spMkLst>
        </pc:spChg>
        <pc:spChg chg="add">
          <ac:chgData name="EL AAMILI HAMZA" userId="178bb77b-182e-47ec-9162-877c2b9b1f06" providerId="ADAL" clId="{A988729C-30A0-4DF1-BE98-C64099B63B34}" dt="2024-10-29T12:08:41.615" v="610" actId="26606"/>
          <ac:spMkLst>
            <pc:docMk/>
            <pc:sldMk cId="2239548831" sldId="262"/>
            <ac:spMk id="4109" creationId="{12BC95C2-2EEC-4F59-ABA8-660B0D059CCF}"/>
          </ac:spMkLst>
        </pc:spChg>
        <pc:spChg chg="add">
          <ac:chgData name="EL AAMILI HAMZA" userId="178bb77b-182e-47ec-9162-877c2b9b1f06" providerId="ADAL" clId="{A988729C-30A0-4DF1-BE98-C64099B63B34}" dt="2024-10-29T12:08:41.615" v="610" actId="26606"/>
          <ac:spMkLst>
            <pc:docMk/>
            <pc:sldMk cId="2239548831" sldId="262"/>
            <ac:spMk id="4129" creationId="{F1174801-1395-44C5-9B00-CCAC45C056E7}"/>
          </ac:spMkLst>
        </pc:spChg>
        <pc:spChg chg="add">
          <ac:chgData name="EL AAMILI HAMZA" userId="178bb77b-182e-47ec-9162-877c2b9b1f06" providerId="ADAL" clId="{A988729C-30A0-4DF1-BE98-C64099B63B34}" dt="2024-10-29T12:08:41.615" v="610" actId="26606"/>
          <ac:spMkLst>
            <pc:docMk/>
            <pc:sldMk cId="2239548831" sldId="262"/>
            <ac:spMk id="4131" creationId="{996DFAFB-BCE1-4BEC-82FB-D574234DEF0A}"/>
          </ac:spMkLst>
        </pc:spChg>
        <pc:spChg chg="add">
          <ac:chgData name="EL AAMILI HAMZA" userId="178bb77b-182e-47ec-9162-877c2b9b1f06" providerId="ADAL" clId="{A988729C-30A0-4DF1-BE98-C64099B63B34}" dt="2024-10-29T12:08:41.615" v="610" actId="26606"/>
          <ac:spMkLst>
            <pc:docMk/>
            <pc:sldMk cId="2239548831" sldId="262"/>
            <ac:spMk id="4133" creationId="{F23DAFF7-4C98-4E0E-8986-198D54B6C1F0}"/>
          </ac:spMkLst>
        </pc:spChg>
        <pc:grpChg chg="del">
          <ac:chgData name="EL AAMILI HAMZA" userId="178bb77b-182e-47ec-9162-877c2b9b1f06" providerId="ADAL" clId="{A988729C-30A0-4DF1-BE98-C64099B63B34}" dt="2024-10-29T12:08:41.615" v="610" actId="26606"/>
          <ac:grpSpMkLst>
            <pc:docMk/>
            <pc:sldMk cId="2239548831" sldId="262"/>
            <ac:grpSpMk id="3190" creationId="{704A24C7-8179-66E4-96D3-D7566DE96FBC}"/>
          </ac:grpSpMkLst>
        </pc:grpChg>
        <pc:grpChg chg="del">
          <ac:chgData name="EL AAMILI HAMZA" userId="178bb77b-182e-47ec-9162-877c2b9b1f06" providerId="ADAL" clId="{A988729C-30A0-4DF1-BE98-C64099B63B34}" dt="2024-10-29T12:08:41.615" v="610" actId="26606"/>
          <ac:grpSpMkLst>
            <pc:docMk/>
            <pc:sldMk cId="2239548831" sldId="262"/>
            <ac:grpSpMk id="3199" creationId="{999B7F5D-6518-0929-3FE9-980217BD85CB}"/>
          </ac:grpSpMkLst>
        </pc:grpChg>
        <pc:grpChg chg="add">
          <ac:chgData name="EL AAMILI HAMZA" userId="178bb77b-182e-47ec-9162-877c2b9b1f06" providerId="ADAL" clId="{A988729C-30A0-4DF1-BE98-C64099B63B34}" dt="2024-10-29T12:08:41.615" v="610" actId="26606"/>
          <ac:grpSpMkLst>
            <pc:docMk/>
            <pc:sldMk cId="2239548831" sldId="262"/>
            <ac:grpSpMk id="4111" creationId="{03E9870D-4BBA-43AF-8D44-BBADF020CFF6}"/>
          </ac:grpSpMkLst>
        </pc:grpChg>
        <pc:grpChg chg="add">
          <ac:chgData name="EL AAMILI HAMZA" userId="178bb77b-182e-47ec-9162-877c2b9b1f06" providerId="ADAL" clId="{A988729C-30A0-4DF1-BE98-C64099B63B34}" dt="2024-10-29T12:08:41.615" v="610" actId="26606"/>
          <ac:grpSpMkLst>
            <pc:docMk/>
            <pc:sldMk cId="2239548831" sldId="262"/>
            <ac:grpSpMk id="4120" creationId="{C3279E8D-2BAA-4CB1-834B-09FADD54DE56}"/>
          </ac:grpSpMkLst>
        </pc:grpChg>
        <pc:grpChg chg="add">
          <ac:chgData name="EL AAMILI HAMZA" userId="178bb77b-182e-47ec-9162-877c2b9b1f06" providerId="ADAL" clId="{A988729C-30A0-4DF1-BE98-C64099B63B34}" dt="2024-10-29T12:08:41.615" v="610" actId="26606"/>
          <ac:grpSpMkLst>
            <pc:docMk/>
            <pc:sldMk cId="2239548831" sldId="262"/>
            <ac:grpSpMk id="4135" creationId="{18579DB9-24B0-487B-81E3-8D02AD5F8C81}"/>
          </ac:grpSpMkLst>
        </pc:grpChg>
        <pc:grpChg chg="add">
          <ac:chgData name="EL AAMILI HAMZA" userId="178bb77b-182e-47ec-9162-877c2b9b1f06" providerId="ADAL" clId="{A988729C-30A0-4DF1-BE98-C64099B63B34}" dt="2024-10-29T12:08:41.615" v="610" actId="26606"/>
          <ac:grpSpMkLst>
            <pc:docMk/>
            <pc:sldMk cId="2239548831" sldId="262"/>
            <ac:grpSpMk id="4144" creationId="{8F281804-17FE-49B9-9065-1A44CD473CAE}"/>
          </ac:grpSpMkLst>
        </pc:grpChg>
        <pc:graphicFrameChg chg="add del mod">
          <ac:chgData name="EL AAMILI HAMZA" userId="178bb77b-182e-47ec-9162-877c2b9b1f06" providerId="ADAL" clId="{A988729C-30A0-4DF1-BE98-C64099B63B34}" dt="2024-10-29T12:09:42.860" v="619" actId="478"/>
          <ac:graphicFrameMkLst>
            <pc:docMk/>
            <pc:sldMk cId="2239548831" sldId="262"/>
            <ac:graphicFrameMk id="2" creationId="{CF88DAE6-F897-E6E0-DEB3-E6DE9446C71C}"/>
          </ac:graphicFrameMkLst>
        </pc:graphicFrameChg>
        <pc:graphicFrameChg chg="add mod modGraphic">
          <ac:chgData name="EL AAMILI HAMZA" userId="178bb77b-182e-47ec-9162-877c2b9b1f06" providerId="ADAL" clId="{A988729C-30A0-4DF1-BE98-C64099B63B34}" dt="2024-10-29T12:21:40.325" v="769" actId="14100"/>
          <ac:graphicFrameMkLst>
            <pc:docMk/>
            <pc:sldMk cId="2239548831" sldId="262"/>
            <ac:graphicFrameMk id="4" creationId="{1580B546-FB84-20D3-0C52-A56E3C742D1C}"/>
          </ac:graphicFrameMkLst>
        </pc:graphicFrameChg>
        <pc:graphicFrameChg chg="del">
          <ac:chgData name="EL AAMILI HAMZA" userId="178bb77b-182e-47ec-9162-877c2b9b1f06" providerId="ADAL" clId="{A988729C-30A0-4DF1-BE98-C64099B63B34}" dt="2024-10-29T12:08:15.980" v="608" actId="478"/>
          <ac:graphicFrameMkLst>
            <pc:docMk/>
            <pc:sldMk cId="2239548831" sldId="262"/>
            <ac:graphicFrameMk id="15" creationId="{95BEAC5C-A806-E957-7F52-BFDA56BCCACF}"/>
          </ac:graphicFrameMkLst>
        </pc:graphicFrameChg>
        <pc:picChg chg="del">
          <ac:chgData name="EL AAMILI HAMZA" userId="178bb77b-182e-47ec-9162-877c2b9b1f06" providerId="ADAL" clId="{A988729C-30A0-4DF1-BE98-C64099B63B34}" dt="2024-10-29T12:08:11.928" v="607" actId="478"/>
          <ac:picMkLst>
            <pc:docMk/>
            <pc:sldMk cId="2239548831" sldId="262"/>
            <ac:picMk id="3074" creationId="{C6647801-3650-ADCB-53CD-AD7113A42BE1}"/>
          </ac:picMkLst>
        </pc:picChg>
        <pc:picChg chg="add mod">
          <ac:chgData name="EL AAMILI HAMZA" userId="178bb77b-182e-47ec-9162-877c2b9b1f06" providerId="ADAL" clId="{A988729C-30A0-4DF1-BE98-C64099B63B34}" dt="2024-10-29T12:08:41.615" v="610" actId="26606"/>
          <ac:picMkLst>
            <pc:docMk/>
            <pc:sldMk cId="2239548831" sldId="262"/>
            <ac:picMk id="4098" creationId="{6E19E695-FCA4-C925-1681-4578AA3B7251}"/>
          </ac:picMkLst>
        </pc:picChg>
      </pc:sldChg>
      <pc:sldChg chg="add del">
        <pc:chgData name="EL AAMILI HAMZA" userId="178bb77b-182e-47ec-9162-877c2b9b1f06" providerId="ADAL" clId="{A988729C-30A0-4DF1-BE98-C64099B63B34}" dt="2024-10-29T11:46:46.543" v="542" actId="47"/>
        <pc:sldMkLst>
          <pc:docMk/>
          <pc:sldMk cId="4085579441" sldId="262"/>
        </pc:sldMkLst>
      </pc:sldChg>
      <pc:sldChg chg="addSp delSp modSp add mod modTransition delAnim modAnim">
        <pc:chgData name="EL AAMILI HAMZA" userId="178bb77b-182e-47ec-9162-877c2b9b1f06" providerId="ADAL" clId="{A988729C-30A0-4DF1-BE98-C64099B63B34}" dt="2024-11-07T10:14:21.782" v="1103"/>
        <pc:sldMkLst>
          <pc:docMk/>
          <pc:sldMk cId="1442663836" sldId="263"/>
        </pc:sldMkLst>
        <pc:spChg chg="mod ord">
          <ac:chgData name="EL AAMILI HAMZA" userId="178bb77b-182e-47ec-9162-877c2b9b1f06" providerId="ADAL" clId="{A988729C-30A0-4DF1-BE98-C64099B63B34}" dt="2024-10-29T12:47:13.528" v="860" actId="14100"/>
          <ac:spMkLst>
            <pc:docMk/>
            <pc:sldMk cId="1442663836" sldId="263"/>
            <ac:spMk id="3" creationId="{47D4EF4D-94A6-BE99-9924-70DD43AED9B5}"/>
          </ac:spMkLst>
        </pc:spChg>
        <pc:spChg chg="add del">
          <ac:chgData name="EL AAMILI HAMZA" userId="178bb77b-182e-47ec-9162-877c2b9b1f06" providerId="ADAL" clId="{A988729C-30A0-4DF1-BE98-C64099B63B34}" dt="2024-10-29T12:32:15.816" v="780" actId="22"/>
          <ac:spMkLst>
            <pc:docMk/>
            <pc:sldMk cId="1442663836" sldId="263"/>
            <ac:spMk id="5" creationId="{1AE51572-BAEE-4A90-3F7D-DFCB70EF5356}"/>
          </ac:spMkLst>
        </pc:spChg>
        <pc:spChg chg="del">
          <ac:chgData name="EL AAMILI HAMZA" userId="178bb77b-182e-47ec-9162-877c2b9b1f06" providerId="ADAL" clId="{A988729C-30A0-4DF1-BE98-C64099B63B34}" dt="2024-10-29T12:35:33.784" v="809" actId="26606"/>
          <ac:spMkLst>
            <pc:docMk/>
            <pc:sldMk cId="1442663836" sldId="263"/>
            <ac:spMk id="4103" creationId="{C8F739F7-F43C-DD46-E35A-AEBD52658BF1}"/>
          </ac:spMkLst>
        </pc:spChg>
        <pc:spChg chg="del">
          <ac:chgData name="EL AAMILI HAMZA" userId="178bb77b-182e-47ec-9162-877c2b9b1f06" providerId="ADAL" clId="{A988729C-30A0-4DF1-BE98-C64099B63B34}" dt="2024-10-29T12:35:33.784" v="809" actId="26606"/>
          <ac:spMkLst>
            <pc:docMk/>
            <pc:sldMk cId="1442663836" sldId="263"/>
            <ac:spMk id="4105" creationId="{A1068109-8DEC-8784-AB56-8CB78F8D1ABE}"/>
          </ac:spMkLst>
        </pc:spChg>
        <pc:spChg chg="del">
          <ac:chgData name="EL AAMILI HAMZA" userId="178bb77b-182e-47ec-9162-877c2b9b1f06" providerId="ADAL" clId="{A988729C-30A0-4DF1-BE98-C64099B63B34}" dt="2024-10-29T12:35:33.784" v="809" actId="26606"/>
          <ac:spMkLst>
            <pc:docMk/>
            <pc:sldMk cId="1442663836" sldId="263"/>
            <ac:spMk id="4107" creationId="{59DA5116-2A07-5DD0-9022-CC07CCF322ED}"/>
          </ac:spMkLst>
        </pc:spChg>
        <pc:spChg chg="del">
          <ac:chgData name="EL AAMILI HAMZA" userId="178bb77b-182e-47ec-9162-877c2b9b1f06" providerId="ADAL" clId="{A988729C-30A0-4DF1-BE98-C64099B63B34}" dt="2024-10-29T12:35:33.784" v="809" actId="26606"/>
          <ac:spMkLst>
            <pc:docMk/>
            <pc:sldMk cId="1442663836" sldId="263"/>
            <ac:spMk id="4109" creationId="{61287AA8-821D-942B-EC3D-ECEC92B26891}"/>
          </ac:spMkLst>
        </pc:spChg>
        <pc:spChg chg="del">
          <ac:chgData name="EL AAMILI HAMZA" userId="178bb77b-182e-47ec-9162-877c2b9b1f06" providerId="ADAL" clId="{A988729C-30A0-4DF1-BE98-C64099B63B34}" dt="2024-10-29T12:35:33.784" v="809" actId="26606"/>
          <ac:spMkLst>
            <pc:docMk/>
            <pc:sldMk cId="1442663836" sldId="263"/>
            <ac:spMk id="4129" creationId="{6B4814F1-A5FA-6626-9AD0-8675152D0E00}"/>
          </ac:spMkLst>
        </pc:spChg>
        <pc:spChg chg="del">
          <ac:chgData name="EL AAMILI HAMZA" userId="178bb77b-182e-47ec-9162-877c2b9b1f06" providerId="ADAL" clId="{A988729C-30A0-4DF1-BE98-C64099B63B34}" dt="2024-10-29T12:35:33.784" v="809" actId="26606"/>
          <ac:spMkLst>
            <pc:docMk/>
            <pc:sldMk cId="1442663836" sldId="263"/>
            <ac:spMk id="4131" creationId="{80D70ED6-4E7F-5CD4-6367-896E94D45026}"/>
          </ac:spMkLst>
        </pc:spChg>
        <pc:spChg chg="del">
          <ac:chgData name="EL AAMILI HAMZA" userId="178bb77b-182e-47ec-9162-877c2b9b1f06" providerId="ADAL" clId="{A988729C-30A0-4DF1-BE98-C64099B63B34}" dt="2024-10-29T12:35:33.784" v="809" actId="26606"/>
          <ac:spMkLst>
            <pc:docMk/>
            <pc:sldMk cId="1442663836" sldId="263"/>
            <ac:spMk id="4133" creationId="{28332C16-EAE9-7C74-29DB-817021CCDF3F}"/>
          </ac:spMkLst>
        </pc:spChg>
        <pc:spChg chg="add del">
          <ac:chgData name="EL AAMILI HAMZA" userId="178bb77b-182e-47ec-9162-877c2b9b1f06" providerId="ADAL" clId="{A988729C-30A0-4DF1-BE98-C64099B63B34}" dt="2024-10-29T12:39:22.693" v="820" actId="26606"/>
          <ac:spMkLst>
            <pc:docMk/>
            <pc:sldMk cId="1442663836" sldId="263"/>
            <ac:spMk id="4158" creationId="{247A131F-D5DE-41A5-B4CF-4F345319B40B}"/>
          </ac:spMkLst>
        </pc:spChg>
        <pc:spChg chg="add del">
          <ac:chgData name="EL AAMILI HAMZA" userId="178bb77b-182e-47ec-9162-877c2b9b1f06" providerId="ADAL" clId="{A988729C-30A0-4DF1-BE98-C64099B63B34}" dt="2024-10-29T12:39:22.693" v="820" actId="26606"/>
          <ac:spMkLst>
            <pc:docMk/>
            <pc:sldMk cId="1442663836" sldId="263"/>
            <ac:spMk id="4160" creationId="{3AF4666D-BD98-40A5-A75F-478B982010B2}"/>
          </ac:spMkLst>
        </pc:spChg>
        <pc:spChg chg="add del">
          <ac:chgData name="EL AAMILI HAMZA" userId="178bb77b-182e-47ec-9162-877c2b9b1f06" providerId="ADAL" clId="{A988729C-30A0-4DF1-BE98-C64099B63B34}" dt="2024-10-29T12:39:22.693" v="820" actId="26606"/>
          <ac:spMkLst>
            <pc:docMk/>
            <pc:sldMk cId="1442663836" sldId="263"/>
            <ac:spMk id="4162" creationId="{68680585-71F9-4721-A998-4974171D2EB4}"/>
          </ac:spMkLst>
        </pc:spChg>
        <pc:spChg chg="add del">
          <ac:chgData name="EL AAMILI HAMZA" userId="178bb77b-182e-47ec-9162-877c2b9b1f06" providerId="ADAL" clId="{A988729C-30A0-4DF1-BE98-C64099B63B34}" dt="2024-10-29T12:39:22.693" v="820" actId="26606"/>
          <ac:spMkLst>
            <pc:docMk/>
            <pc:sldMk cId="1442663836" sldId="263"/>
            <ac:spMk id="4164" creationId="{12BC95C2-2EEC-4F59-ABA8-660B0D059CCF}"/>
          </ac:spMkLst>
        </pc:spChg>
        <pc:spChg chg="add del">
          <ac:chgData name="EL AAMILI HAMZA" userId="178bb77b-182e-47ec-9162-877c2b9b1f06" providerId="ADAL" clId="{A988729C-30A0-4DF1-BE98-C64099B63B34}" dt="2024-10-29T12:39:22.693" v="820" actId="26606"/>
          <ac:spMkLst>
            <pc:docMk/>
            <pc:sldMk cId="1442663836" sldId="263"/>
            <ac:spMk id="4184" creationId="{F1174801-1395-44C5-9B00-CCAC45C056E7}"/>
          </ac:spMkLst>
        </pc:spChg>
        <pc:spChg chg="add del">
          <ac:chgData name="EL AAMILI HAMZA" userId="178bb77b-182e-47ec-9162-877c2b9b1f06" providerId="ADAL" clId="{A988729C-30A0-4DF1-BE98-C64099B63B34}" dt="2024-10-29T12:39:22.693" v="820" actId="26606"/>
          <ac:spMkLst>
            <pc:docMk/>
            <pc:sldMk cId="1442663836" sldId="263"/>
            <ac:spMk id="4186" creationId="{996DFAFB-BCE1-4BEC-82FB-D574234DEF0A}"/>
          </ac:spMkLst>
        </pc:spChg>
        <pc:spChg chg="add del">
          <ac:chgData name="EL AAMILI HAMZA" userId="178bb77b-182e-47ec-9162-877c2b9b1f06" providerId="ADAL" clId="{A988729C-30A0-4DF1-BE98-C64099B63B34}" dt="2024-10-29T12:39:22.693" v="820" actId="26606"/>
          <ac:spMkLst>
            <pc:docMk/>
            <pc:sldMk cId="1442663836" sldId="263"/>
            <ac:spMk id="4188" creationId="{60E728E6-A07E-4A6C-AB92-D56E1402F61A}"/>
          </ac:spMkLst>
        </pc:spChg>
        <pc:spChg chg="add del">
          <ac:chgData name="EL AAMILI HAMZA" userId="178bb77b-182e-47ec-9162-877c2b9b1f06" providerId="ADAL" clId="{A988729C-30A0-4DF1-BE98-C64099B63B34}" dt="2024-10-29T12:39:00.705" v="815" actId="26606"/>
          <ac:spMkLst>
            <pc:docMk/>
            <pc:sldMk cId="1442663836" sldId="263"/>
            <ac:spMk id="4217" creationId="{247A131F-D5DE-41A5-B4CF-4F345319B40B}"/>
          </ac:spMkLst>
        </pc:spChg>
        <pc:spChg chg="add del">
          <ac:chgData name="EL AAMILI HAMZA" userId="178bb77b-182e-47ec-9162-877c2b9b1f06" providerId="ADAL" clId="{A988729C-30A0-4DF1-BE98-C64099B63B34}" dt="2024-10-29T12:39:00.705" v="815" actId="26606"/>
          <ac:spMkLst>
            <pc:docMk/>
            <pc:sldMk cId="1442663836" sldId="263"/>
            <ac:spMk id="4219" creationId="{3AF4666D-BD98-40A5-A75F-478B982010B2}"/>
          </ac:spMkLst>
        </pc:spChg>
        <pc:spChg chg="add del">
          <ac:chgData name="EL AAMILI HAMZA" userId="178bb77b-182e-47ec-9162-877c2b9b1f06" providerId="ADAL" clId="{A988729C-30A0-4DF1-BE98-C64099B63B34}" dt="2024-10-29T12:39:00.705" v="815" actId="26606"/>
          <ac:spMkLst>
            <pc:docMk/>
            <pc:sldMk cId="1442663836" sldId="263"/>
            <ac:spMk id="4221" creationId="{68680585-71F9-4721-A998-4974171D2EB4}"/>
          </ac:spMkLst>
        </pc:spChg>
        <pc:spChg chg="add del">
          <ac:chgData name="EL AAMILI HAMZA" userId="178bb77b-182e-47ec-9162-877c2b9b1f06" providerId="ADAL" clId="{A988729C-30A0-4DF1-BE98-C64099B63B34}" dt="2024-10-29T12:39:00.705" v="815" actId="26606"/>
          <ac:spMkLst>
            <pc:docMk/>
            <pc:sldMk cId="1442663836" sldId="263"/>
            <ac:spMk id="4223" creationId="{12BC95C2-2EEC-4F59-ABA8-660B0D059CCF}"/>
          </ac:spMkLst>
        </pc:spChg>
        <pc:spChg chg="add del">
          <ac:chgData name="EL AAMILI HAMZA" userId="178bb77b-182e-47ec-9162-877c2b9b1f06" providerId="ADAL" clId="{A988729C-30A0-4DF1-BE98-C64099B63B34}" dt="2024-10-29T12:39:00.705" v="815" actId="26606"/>
          <ac:spMkLst>
            <pc:docMk/>
            <pc:sldMk cId="1442663836" sldId="263"/>
            <ac:spMk id="4243" creationId="{F1174801-1395-44C5-9B00-CCAC45C056E7}"/>
          </ac:spMkLst>
        </pc:spChg>
        <pc:spChg chg="add del">
          <ac:chgData name="EL AAMILI HAMZA" userId="178bb77b-182e-47ec-9162-877c2b9b1f06" providerId="ADAL" clId="{A988729C-30A0-4DF1-BE98-C64099B63B34}" dt="2024-10-29T12:39:00.705" v="815" actId="26606"/>
          <ac:spMkLst>
            <pc:docMk/>
            <pc:sldMk cId="1442663836" sldId="263"/>
            <ac:spMk id="4245" creationId="{996DFAFB-BCE1-4BEC-82FB-D574234DEF0A}"/>
          </ac:spMkLst>
        </pc:spChg>
        <pc:spChg chg="add del">
          <ac:chgData name="EL AAMILI HAMZA" userId="178bb77b-182e-47ec-9162-877c2b9b1f06" providerId="ADAL" clId="{A988729C-30A0-4DF1-BE98-C64099B63B34}" dt="2024-10-29T12:39:00.705" v="815" actId="26606"/>
          <ac:spMkLst>
            <pc:docMk/>
            <pc:sldMk cId="1442663836" sldId="263"/>
            <ac:spMk id="4247" creationId="{F23DAFF7-4C98-4E0E-8986-198D54B6C1F0}"/>
          </ac:spMkLst>
        </pc:spChg>
        <pc:spChg chg="add del">
          <ac:chgData name="EL AAMILI HAMZA" userId="178bb77b-182e-47ec-9162-877c2b9b1f06" providerId="ADAL" clId="{A988729C-30A0-4DF1-BE98-C64099B63B34}" dt="2024-10-29T12:39:04.196" v="817" actId="26606"/>
          <ac:spMkLst>
            <pc:docMk/>
            <pc:sldMk cId="1442663836" sldId="263"/>
            <ac:spMk id="4272" creationId="{247A131F-D5DE-41A5-B4CF-4F345319B40B}"/>
          </ac:spMkLst>
        </pc:spChg>
        <pc:spChg chg="add del">
          <ac:chgData name="EL AAMILI HAMZA" userId="178bb77b-182e-47ec-9162-877c2b9b1f06" providerId="ADAL" clId="{A988729C-30A0-4DF1-BE98-C64099B63B34}" dt="2024-10-29T12:39:04.196" v="817" actId="26606"/>
          <ac:spMkLst>
            <pc:docMk/>
            <pc:sldMk cId="1442663836" sldId="263"/>
            <ac:spMk id="4273" creationId="{3AF4666D-BD98-40A5-A75F-478B982010B2}"/>
          </ac:spMkLst>
        </pc:spChg>
        <pc:spChg chg="add del">
          <ac:chgData name="EL AAMILI HAMZA" userId="178bb77b-182e-47ec-9162-877c2b9b1f06" providerId="ADAL" clId="{A988729C-30A0-4DF1-BE98-C64099B63B34}" dt="2024-10-29T12:39:04.196" v="817" actId="26606"/>
          <ac:spMkLst>
            <pc:docMk/>
            <pc:sldMk cId="1442663836" sldId="263"/>
            <ac:spMk id="4274" creationId="{68680585-71F9-4721-A998-4974171D2EB4}"/>
          </ac:spMkLst>
        </pc:spChg>
        <pc:spChg chg="add del">
          <ac:chgData name="EL AAMILI HAMZA" userId="178bb77b-182e-47ec-9162-877c2b9b1f06" providerId="ADAL" clId="{A988729C-30A0-4DF1-BE98-C64099B63B34}" dt="2024-10-29T12:39:04.196" v="817" actId="26606"/>
          <ac:spMkLst>
            <pc:docMk/>
            <pc:sldMk cId="1442663836" sldId="263"/>
            <ac:spMk id="4275" creationId="{12BC95C2-2EEC-4F59-ABA8-660B0D059CCF}"/>
          </ac:spMkLst>
        </pc:spChg>
        <pc:spChg chg="add del">
          <ac:chgData name="EL AAMILI HAMZA" userId="178bb77b-182e-47ec-9162-877c2b9b1f06" providerId="ADAL" clId="{A988729C-30A0-4DF1-BE98-C64099B63B34}" dt="2024-10-29T12:39:04.196" v="817" actId="26606"/>
          <ac:spMkLst>
            <pc:docMk/>
            <pc:sldMk cId="1442663836" sldId="263"/>
            <ac:spMk id="4292" creationId="{F1174801-1395-44C5-9B00-CCAC45C056E7}"/>
          </ac:spMkLst>
        </pc:spChg>
        <pc:spChg chg="add del">
          <ac:chgData name="EL AAMILI HAMZA" userId="178bb77b-182e-47ec-9162-877c2b9b1f06" providerId="ADAL" clId="{A988729C-30A0-4DF1-BE98-C64099B63B34}" dt="2024-10-29T12:39:04.196" v="817" actId="26606"/>
          <ac:spMkLst>
            <pc:docMk/>
            <pc:sldMk cId="1442663836" sldId="263"/>
            <ac:spMk id="4293" creationId="{996DFAFB-BCE1-4BEC-82FB-D574234DEF0A}"/>
          </ac:spMkLst>
        </pc:spChg>
        <pc:spChg chg="add del">
          <ac:chgData name="EL AAMILI HAMZA" userId="178bb77b-182e-47ec-9162-877c2b9b1f06" providerId="ADAL" clId="{A988729C-30A0-4DF1-BE98-C64099B63B34}" dt="2024-10-29T12:39:22.464" v="819" actId="26606"/>
          <ac:spMkLst>
            <pc:docMk/>
            <pc:sldMk cId="1442663836" sldId="263"/>
            <ac:spMk id="4311" creationId="{247A131F-D5DE-41A5-B4CF-4F345319B40B}"/>
          </ac:spMkLst>
        </pc:spChg>
        <pc:spChg chg="add del">
          <ac:chgData name="EL AAMILI HAMZA" userId="178bb77b-182e-47ec-9162-877c2b9b1f06" providerId="ADAL" clId="{A988729C-30A0-4DF1-BE98-C64099B63B34}" dt="2024-10-29T12:39:22.464" v="819" actId="26606"/>
          <ac:spMkLst>
            <pc:docMk/>
            <pc:sldMk cId="1442663836" sldId="263"/>
            <ac:spMk id="4312" creationId="{3AF4666D-BD98-40A5-A75F-478B982010B2}"/>
          </ac:spMkLst>
        </pc:spChg>
        <pc:spChg chg="add del">
          <ac:chgData name="EL AAMILI HAMZA" userId="178bb77b-182e-47ec-9162-877c2b9b1f06" providerId="ADAL" clId="{A988729C-30A0-4DF1-BE98-C64099B63B34}" dt="2024-10-29T12:39:22.464" v="819" actId="26606"/>
          <ac:spMkLst>
            <pc:docMk/>
            <pc:sldMk cId="1442663836" sldId="263"/>
            <ac:spMk id="4313" creationId="{68680585-71F9-4721-A998-4974171D2EB4}"/>
          </ac:spMkLst>
        </pc:spChg>
        <pc:spChg chg="add del">
          <ac:chgData name="EL AAMILI HAMZA" userId="178bb77b-182e-47ec-9162-877c2b9b1f06" providerId="ADAL" clId="{A988729C-30A0-4DF1-BE98-C64099B63B34}" dt="2024-10-29T12:39:22.464" v="819" actId="26606"/>
          <ac:spMkLst>
            <pc:docMk/>
            <pc:sldMk cId="1442663836" sldId="263"/>
            <ac:spMk id="4314" creationId="{12BC95C2-2EEC-4F59-ABA8-660B0D059CCF}"/>
          </ac:spMkLst>
        </pc:spChg>
        <pc:spChg chg="add del">
          <ac:chgData name="EL AAMILI HAMZA" userId="178bb77b-182e-47ec-9162-877c2b9b1f06" providerId="ADAL" clId="{A988729C-30A0-4DF1-BE98-C64099B63B34}" dt="2024-10-29T12:39:22.464" v="819" actId="26606"/>
          <ac:spMkLst>
            <pc:docMk/>
            <pc:sldMk cId="1442663836" sldId="263"/>
            <ac:spMk id="4317" creationId="{F1174801-1395-44C5-9B00-CCAC45C056E7}"/>
          </ac:spMkLst>
        </pc:spChg>
        <pc:spChg chg="add del">
          <ac:chgData name="EL AAMILI HAMZA" userId="178bb77b-182e-47ec-9162-877c2b9b1f06" providerId="ADAL" clId="{A988729C-30A0-4DF1-BE98-C64099B63B34}" dt="2024-10-29T12:39:22.464" v="819" actId="26606"/>
          <ac:spMkLst>
            <pc:docMk/>
            <pc:sldMk cId="1442663836" sldId="263"/>
            <ac:spMk id="4318" creationId="{996DFAFB-BCE1-4BEC-82FB-D574234DEF0A}"/>
          </ac:spMkLst>
        </pc:spChg>
        <pc:spChg chg="add">
          <ac:chgData name="EL AAMILI HAMZA" userId="178bb77b-182e-47ec-9162-877c2b9b1f06" providerId="ADAL" clId="{A988729C-30A0-4DF1-BE98-C64099B63B34}" dt="2024-10-29T12:39:22.693" v="820" actId="26606"/>
          <ac:spMkLst>
            <pc:docMk/>
            <pc:sldMk cId="1442663836" sldId="263"/>
            <ac:spMk id="4329" creationId="{247A131F-D5DE-41A5-B4CF-4F345319B40B}"/>
          </ac:spMkLst>
        </pc:spChg>
        <pc:spChg chg="add">
          <ac:chgData name="EL AAMILI HAMZA" userId="178bb77b-182e-47ec-9162-877c2b9b1f06" providerId="ADAL" clId="{A988729C-30A0-4DF1-BE98-C64099B63B34}" dt="2024-10-29T12:39:22.693" v="820" actId="26606"/>
          <ac:spMkLst>
            <pc:docMk/>
            <pc:sldMk cId="1442663836" sldId="263"/>
            <ac:spMk id="4330" creationId="{3AF4666D-BD98-40A5-A75F-478B982010B2}"/>
          </ac:spMkLst>
        </pc:spChg>
        <pc:spChg chg="add">
          <ac:chgData name="EL AAMILI HAMZA" userId="178bb77b-182e-47ec-9162-877c2b9b1f06" providerId="ADAL" clId="{A988729C-30A0-4DF1-BE98-C64099B63B34}" dt="2024-10-29T12:39:22.693" v="820" actId="26606"/>
          <ac:spMkLst>
            <pc:docMk/>
            <pc:sldMk cId="1442663836" sldId="263"/>
            <ac:spMk id="4331" creationId="{68680585-71F9-4721-A998-4974171D2EB4}"/>
          </ac:spMkLst>
        </pc:spChg>
        <pc:spChg chg="add">
          <ac:chgData name="EL AAMILI HAMZA" userId="178bb77b-182e-47ec-9162-877c2b9b1f06" providerId="ADAL" clId="{A988729C-30A0-4DF1-BE98-C64099B63B34}" dt="2024-10-29T12:39:22.693" v="820" actId="26606"/>
          <ac:spMkLst>
            <pc:docMk/>
            <pc:sldMk cId="1442663836" sldId="263"/>
            <ac:spMk id="4332" creationId="{12BC95C2-2EEC-4F59-ABA8-660B0D059CCF}"/>
          </ac:spMkLst>
        </pc:spChg>
        <pc:spChg chg="add">
          <ac:chgData name="EL AAMILI HAMZA" userId="178bb77b-182e-47ec-9162-877c2b9b1f06" providerId="ADAL" clId="{A988729C-30A0-4DF1-BE98-C64099B63B34}" dt="2024-10-29T12:39:22.693" v="820" actId="26606"/>
          <ac:spMkLst>
            <pc:docMk/>
            <pc:sldMk cId="1442663836" sldId="263"/>
            <ac:spMk id="4349" creationId="{F1174801-1395-44C5-9B00-CCAC45C056E7}"/>
          </ac:spMkLst>
        </pc:spChg>
        <pc:spChg chg="add">
          <ac:chgData name="EL AAMILI HAMZA" userId="178bb77b-182e-47ec-9162-877c2b9b1f06" providerId="ADAL" clId="{A988729C-30A0-4DF1-BE98-C64099B63B34}" dt="2024-10-29T12:39:22.693" v="820" actId="26606"/>
          <ac:spMkLst>
            <pc:docMk/>
            <pc:sldMk cId="1442663836" sldId="263"/>
            <ac:spMk id="4350" creationId="{996DFAFB-BCE1-4BEC-82FB-D574234DEF0A}"/>
          </ac:spMkLst>
        </pc:spChg>
        <pc:grpChg chg="del">
          <ac:chgData name="EL AAMILI HAMZA" userId="178bb77b-182e-47ec-9162-877c2b9b1f06" providerId="ADAL" clId="{A988729C-30A0-4DF1-BE98-C64099B63B34}" dt="2024-10-29T12:35:33.784" v="809" actId="26606"/>
          <ac:grpSpMkLst>
            <pc:docMk/>
            <pc:sldMk cId="1442663836" sldId="263"/>
            <ac:grpSpMk id="4111" creationId="{BAE2FDC5-943D-273F-DFB9-A1B359ACF023}"/>
          </ac:grpSpMkLst>
        </pc:grpChg>
        <pc:grpChg chg="del">
          <ac:chgData name="EL AAMILI HAMZA" userId="178bb77b-182e-47ec-9162-877c2b9b1f06" providerId="ADAL" clId="{A988729C-30A0-4DF1-BE98-C64099B63B34}" dt="2024-10-29T12:35:33.784" v="809" actId="26606"/>
          <ac:grpSpMkLst>
            <pc:docMk/>
            <pc:sldMk cId="1442663836" sldId="263"/>
            <ac:grpSpMk id="4120" creationId="{31412988-B047-AA26-025E-836B8EBD6806}"/>
          </ac:grpSpMkLst>
        </pc:grpChg>
        <pc:grpChg chg="del">
          <ac:chgData name="EL AAMILI HAMZA" userId="178bb77b-182e-47ec-9162-877c2b9b1f06" providerId="ADAL" clId="{A988729C-30A0-4DF1-BE98-C64099B63B34}" dt="2024-10-29T12:35:33.784" v="809" actId="26606"/>
          <ac:grpSpMkLst>
            <pc:docMk/>
            <pc:sldMk cId="1442663836" sldId="263"/>
            <ac:grpSpMk id="4135" creationId="{41889ACC-2F00-8ADD-7D2C-50AEA79DB618}"/>
          </ac:grpSpMkLst>
        </pc:grpChg>
        <pc:grpChg chg="del">
          <ac:chgData name="EL AAMILI HAMZA" userId="178bb77b-182e-47ec-9162-877c2b9b1f06" providerId="ADAL" clId="{A988729C-30A0-4DF1-BE98-C64099B63B34}" dt="2024-10-29T12:35:33.784" v="809" actId="26606"/>
          <ac:grpSpMkLst>
            <pc:docMk/>
            <pc:sldMk cId="1442663836" sldId="263"/>
            <ac:grpSpMk id="4144" creationId="{A4122486-E7EC-13DF-4911-3008927ABD6D}"/>
          </ac:grpSpMkLst>
        </pc:grpChg>
        <pc:grpChg chg="add del">
          <ac:chgData name="EL AAMILI HAMZA" userId="178bb77b-182e-47ec-9162-877c2b9b1f06" providerId="ADAL" clId="{A988729C-30A0-4DF1-BE98-C64099B63B34}" dt="2024-10-29T12:39:22.693" v="820" actId="26606"/>
          <ac:grpSpMkLst>
            <pc:docMk/>
            <pc:sldMk cId="1442663836" sldId="263"/>
            <ac:grpSpMk id="4166" creationId="{03E9870D-4BBA-43AF-8D44-BBADF020CFF6}"/>
          </ac:grpSpMkLst>
        </pc:grpChg>
        <pc:grpChg chg="add del">
          <ac:chgData name="EL AAMILI HAMZA" userId="178bb77b-182e-47ec-9162-877c2b9b1f06" providerId="ADAL" clId="{A988729C-30A0-4DF1-BE98-C64099B63B34}" dt="2024-10-29T12:39:22.693" v="820" actId="26606"/>
          <ac:grpSpMkLst>
            <pc:docMk/>
            <pc:sldMk cId="1442663836" sldId="263"/>
            <ac:grpSpMk id="4175" creationId="{C3279E8D-2BAA-4CB1-834B-09FADD54DE56}"/>
          </ac:grpSpMkLst>
        </pc:grpChg>
        <pc:grpChg chg="add del">
          <ac:chgData name="EL AAMILI HAMZA" userId="178bb77b-182e-47ec-9162-877c2b9b1f06" providerId="ADAL" clId="{A988729C-30A0-4DF1-BE98-C64099B63B34}" dt="2024-10-29T12:39:22.693" v="820" actId="26606"/>
          <ac:grpSpMkLst>
            <pc:docMk/>
            <pc:sldMk cId="1442663836" sldId="263"/>
            <ac:grpSpMk id="4190" creationId="{18579DB9-24B0-487B-81E3-8D02AD5F8C81}"/>
          </ac:grpSpMkLst>
        </pc:grpChg>
        <pc:grpChg chg="add del">
          <ac:chgData name="EL AAMILI HAMZA" userId="178bb77b-182e-47ec-9162-877c2b9b1f06" providerId="ADAL" clId="{A988729C-30A0-4DF1-BE98-C64099B63B34}" dt="2024-10-29T12:39:22.693" v="820" actId="26606"/>
          <ac:grpSpMkLst>
            <pc:docMk/>
            <pc:sldMk cId="1442663836" sldId="263"/>
            <ac:grpSpMk id="4199" creationId="{5C0E6139-8A19-4905-87E2-E547D7B7F1AF}"/>
          </ac:grpSpMkLst>
        </pc:grpChg>
        <pc:grpChg chg="add del">
          <ac:chgData name="EL AAMILI HAMZA" userId="178bb77b-182e-47ec-9162-877c2b9b1f06" providerId="ADAL" clId="{A988729C-30A0-4DF1-BE98-C64099B63B34}" dt="2024-10-29T12:39:22.693" v="820" actId="26606"/>
          <ac:grpSpMkLst>
            <pc:docMk/>
            <pc:sldMk cId="1442663836" sldId="263"/>
            <ac:grpSpMk id="4203" creationId="{8F281804-17FE-49B9-9065-1A44CD473CAE}"/>
          </ac:grpSpMkLst>
        </pc:grpChg>
        <pc:grpChg chg="add del">
          <ac:chgData name="EL AAMILI HAMZA" userId="178bb77b-182e-47ec-9162-877c2b9b1f06" providerId="ADAL" clId="{A988729C-30A0-4DF1-BE98-C64099B63B34}" dt="2024-10-29T12:39:00.705" v="815" actId="26606"/>
          <ac:grpSpMkLst>
            <pc:docMk/>
            <pc:sldMk cId="1442663836" sldId="263"/>
            <ac:grpSpMk id="4225" creationId="{03E9870D-4BBA-43AF-8D44-BBADF020CFF6}"/>
          </ac:grpSpMkLst>
        </pc:grpChg>
        <pc:grpChg chg="add del">
          <ac:chgData name="EL AAMILI HAMZA" userId="178bb77b-182e-47ec-9162-877c2b9b1f06" providerId="ADAL" clId="{A988729C-30A0-4DF1-BE98-C64099B63B34}" dt="2024-10-29T12:39:00.705" v="815" actId="26606"/>
          <ac:grpSpMkLst>
            <pc:docMk/>
            <pc:sldMk cId="1442663836" sldId="263"/>
            <ac:grpSpMk id="4234" creationId="{C3279E8D-2BAA-4CB1-834B-09FADD54DE56}"/>
          </ac:grpSpMkLst>
        </pc:grpChg>
        <pc:grpChg chg="add del">
          <ac:chgData name="EL AAMILI HAMZA" userId="178bb77b-182e-47ec-9162-877c2b9b1f06" providerId="ADAL" clId="{A988729C-30A0-4DF1-BE98-C64099B63B34}" dt="2024-10-29T12:39:00.705" v="815" actId="26606"/>
          <ac:grpSpMkLst>
            <pc:docMk/>
            <pc:sldMk cId="1442663836" sldId="263"/>
            <ac:grpSpMk id="4249" creationId="{18579DB9-24B0-487B-81E3-8D02AD5F8C81}"/>
          </ac:grpSpMkLst>
        </pc:grpChg>
        <pc:grpChg chg="add del">
          <ac:chgData name="EL AAMILI HAMZA" userId="178bb77b-182e-47ec-9162-877c2b9b1f06" providerId="ADAL" clId="{A988729C-30A0-4DF1-BE98-C64099B63B34}" dt="2024-10-29T12:39:04.196" v="817" actId="26606"/>
          <ac:grpSpMkLst>
            <pc:docMk/>
            <pc:sldMk cId="1442663836" sldId="263"/>
            <ac:grpSpMk id="4257" creationId="{EE033757-BE6B-4CBC-928C-EFBB96AED1DE}"/>
          </ac:grpSpMkLst>
        </pc:grpChg>
        <pc:grpChg chg="add del">
          <ac:chgData name="EL AAMILI HAMZA" userId="178bb77b-182e-47ec-9162-877c2b9b1f06" providerId="ADAL" clId="{A988729C-30A0-4DF1-BE98-C64099B63B34}" dt="2024-10-29T12:39:00.705" v="815" actId="26606"/>
          <ac:grpSpMkLst>
            <pc:docMk/>
            <pc:sldMk cId="1442663836" sldId="263"/>
            <ac:grpSpMk id="4258" creationId="{8F281804-17FE-49B9-9065-1A44CD473CAE}"/>
          </ac:grpSpMkLst>
        </pc:grpChg>
        <pc:grpChg chg="add del">
          <ac:chgData name="EL AAMILI HAMZA" userId="178bb77b-182e-47ec-9162-877c2b9b1f06" providerId="ADAL" clId="{A988729C-30A0-4DF1-BE98-C64099B63B34}" dt="2024-10-29T12:39:22.464" v="819" actId="26606"/>
          <ac:grpSpMkLst>
            <pc:docMk/>
            <pc:sldMk cId="1442663836" sldId="263"/>
            <ac:grpSpMk id="4261" creationId="{6B310A71-665E-47AB-9D80-2D90F7D92163}"/>
          </ac:grpSpMkLst>
        </pc:grpChg>
        <pc:grpChg chg="add del">
          <ac:chgData name="EL AAMILI HAMZA" userId="178bb77b-182e-47ec-9162-877c2b9b1f06" providerId="ADAL" clId="{A988729C-30A0-4DF1-BE98-C64099B63B34}" dt="2024-10-29T12:39:04.196" v="817" actId="26606"/>
          <ac:grpSpMkLst>
            <pc:docMk/>
            <pc:sldMk cId="1442663836" sldId="263"/>
            <ac:grpSpMk id="4276" creationId="{03E9870D-4BBA-43AF-8D44-BBADF020CFF6}"/>
          </ac:grpSpMkLst>
        </pc:grpChg>
        <pc:grpChg chg="add del">
          <ac:chgData name="EL AAMILI HAMZA" userId="178bb77b-182e-47ec-9162-877c2b9b1f06" providerId="ADAL" clId="{A988729C-30A0-4DF1-BE98-C64099B63B34}" dt="2024-10-29T12:39:04.196" v="817" actId="26606"/>
          <ac:grpSpMkLst>
            <pc:docMk/>
            <pc:sldMk cId="1442663836" sldId="263"/>
            <ac:grpSpMk id="4284" creationId="{C3279E8D-2BAA-4CB1-834B-09FADD54DE56}"/>
          </ac:grpSpMkLst>
        </pc:grpChg>
        <pc:grpChg chg="add del">
          <ac:chgData name="EL AAMILI HAMZA" userId="178bb77b-182e-47ec-9162-877c2b9b1f06" providerId="ADAL" clId="{A988729C-30A0-4DF1-BE98-C64099B63B34}" dt="2024-10-29T12:39:04.196" v="817" actId="26606"/>
          <ac:grpSpMkLst>
            <pc:docMk/>
            <pc:sldMk cId="1442663836" sldId="263"/>
            <ac:grpSpMk id="4294" creationId="{C58EB9D6-7434-4DCA-B246-4085B34C6886}"/>
          </ac:grpSpMkLst>
        </pc:grpChg>
        <pc:grpChg chg="add del">
          <ac:chgData name="EL AAMILI HAMZA" userId="178bb77b-182e-47ec-9162-877c2b9b1f06" providerId="ADAL" clId="{A988729C-30A0-4DF1-BE98-C64099B63B34}" dt="2024-10-29T12:39:04.196" v="817" actId="26606"/>
          <ac:grpSpMkLst>
            <pc:docMk/>
            <pc:sldMk cId="1442663836" sldId="263"/>
            <ac:grpSpMk id="4303" creationId="{DAE6C312-51AE-44B6-B77B-FE0F55ABFBA9}"/>
          </ac:grpSpMkLst>
        </pc:grpChg>
        <pc:grpChg chg="add del">
          <ac:chgData name="EL AAMILI HAMZA" userId="178bb77b-182e-47ec-9162-877c2b9b1f06" providerId="ADAL" clId="{A988729C-30A0-4DF1-BE98-C64099B63B34}" dt="2024-10-29T12:39:22.464" v="819" actId="26606"/>
          <ac:grpSpMkLst>
            <pc:docMk/>
            <pc:sldMk cId="1442663836" sldId="263"/>
            <ac:grpSpMk id="4315" creationId="{03E9870D-4BBA-43AF-8D44-BBADF020CFF6}"/>
          </ac:grpSpMkLst>
        </pc:grpChg>
        <pc:grpChg chg="add del">
          <ac:chgData name="EL AAMILI HAMZA" userId="178bb77b-182e-47ec-9162-877c2b9b1f06" providerId="ADAL" clId="{A988729C-30A0-4DF1-BE98-C64099B63B34}" dt="2024-10-29T12:39:22.464" v="819" actId="26606"/>
          <ac:grpSpMkLst>
            <pc:docMk/>
            <pc:sldMk cId="1442663836" sldId="263"/>
            <ac:grpSpMk id="4316" creationId="{C3279E8D-2BAA-4CB1-834B-09FADD54DE56}"/>
          </ac:grpSpMkLst>
        </pc:grpChg>
        <pc:grpChg chg="add del">
          <ac:chgData name="EL AAMILI HAMZA" userId="178bb77b-182e-47ec-9162-877c2b9b1f06" providerId="ADAL" clId="{A988729C-30A0-4DF1-BE98-C64099B63B34}" dt="2024-10-29T12:39:22.464" v="819" actId="26606"/>
          <ac:grpSpMkLst>
            <pc:docMk/>
            <pc:sldMk cId="1442663836" sldId="263"/>
            <ac:grpSpMk id="4319" creationId="{4210BA9D-B4AC-4A1D-B63B-44F10A9A7D49}"/>
          </ac:grpSpMkLst>
        </pc:grpChg>
        <pc:grpChg chg="add del">
          <ac:chgData name="EL AAMILI HAMZA" userId="178bb77b-182e-47ec-9162-877c2b9b1f06" providerId="ADAL" clId="{A988729C-30A0-4DF1-BE98-C64099B63B34}" dt="2024-10-29T12:39:22.464" v="819" actId="26606"/>
          <ac:grpSpMkLst>
            <pc:docMk/>
            <pc:sldMk cId="1442663836" sldId="263"/>
            <ac:grpSpMk id="4322" creationId="{80F56037-8334-4400-9C7A-A3BEFA96A8A6}"/>
          </ac:grpSpMkLst>
        </pc:grpChg>
        <pc:grpChg chg="add">
          <ac:chgData name="EL AAMILI HAMZA" userId="178bb77b-182e-47ec-9162-877c2b9b1f06" providerId="ADAL" clId="{A988729C-30A0-4DF1-BE98-C64099B63B34}" dt="2024-10-29T12:39:22.693" v="820" actId="26606"/>
          <ac:grpSpMkLst>
            <pc:docMk/>
            <pc:sldMk cId="1442663836" sldId="263"/>
            <ac:grpSpMk id="4333" creationId="{03E9870D-4BBA-43AF-8D44-BBADF020CFF6}"/>
          </ac:grpSpMkLst>
        </pc:grpChg>
        <pc:grpChg chg="add">
          <ac:chgData name="EL AAMILI HAMZA" userId="178bb77b-182e-47ec-9162-877c2b9b1f06" providerId="ADAL" clId="{A988729C-30A0-4DF1-BE98-C64099B63B34}" dt="2024-10-29T12:39:22.693" v="820" actId="26606"/>
          <ac:grpSpMkLst>
            <pc:docMk/>
            <pc:sldMk cId="1442663836" sldId="263"/>
            <ac:grpSpMk id="4341" creationId="{C3279E8D-2BAA-4CB1-834B-09FADD54DE56}"/>
          </ac:grpSpMkLst>
        </pc:grpChg>
        <pc:grpChg chg="add">
          <ac:chgData name="EL AAMILI HAMZA" userId="178bb77b-182e-47ec-9162-877c2b9b1f06" providerId="ADAL" clId="{A988729C-30A0-4DF1-BE98-C64099B63B34}" dt="2024-10-29T12:39:22.693" v="820" actId="26606"/>
          <ac:grpSpMkLst>
            <pc:docMk/>
            <pc:sldMk cId="1442663836" sldId="263"/>
            <ac:grpSpMk id="4351" creationId="{F99A87B6-0764-47AD-BF24-B54A16F9445B}"/>
          </ac:grpSpMkLst>
        </pc:grpChg>
        <pc:grpChg chg="add">
          <ac:chgData name="EL AAMILI HAMZA" userId="178bb77b-182e-47ec-9162-877c2b9b1f06" providerId="ADAL" clId="{A988729C-30A0-4DF1-BE98-C64099B63B34}" dt="2024-10-29T12:39:22.693" v="820" actId="26606"/>
          <ac:grpSpMkLst>
            <pc:docMk/>
            <pc:sldMk cId="1442663836" sldId="263"/>
            <ac:grpSpMk id="4359" creationId="{5C0E6139-8A19-4905-87E2-E547D7B7F1AF}"/>
          </ac:grpSpMkLst>
        </pc:grpChg>
        <pc:grpChg chg="add">
          <ac:chgData name="EL AAMILI HAMZA" userId="178bb77b-182e-47ec-9162-877c2b9b1f06" providerId="ADAL" clId="{A988729C-30A0-4DF1-BE98-C64099B63B34}" dt="2024-10-29T12:39:22.693" v="820" actId="26606"/>
          <ac:grpSpMkLst>
            <pc:docMk/>
            <pc:sldMk cId="1442663836" sldId="263"/>
            <ac:grpSpMk id="4361" creationId="{EE8A2E90-75F0-4F59-AE03-FE737F410E1A}"/>
          </ac:grpSpMkLst>
        </pc:grpChg>
        <pc:graphicFrameChg chg="del">
          <ac:chgData name="EL AAMILI HAMZA" userId="178bb77b-182e-47ec-9162-877c2b9b1f06" providerId="ADAL" clId="{A988729C-30A0-4DF1-BE98-C64099B63B34}" dt="2024-10-29T12:32:08.598" v="777" actId="478"/>
          <ac:graphicFrameMkLst>
            <pc:docMk/>
            <pc:sldMk cId="1442663836" sldId="263"/>
            <ac:graphicFrameMk id="4" creationId="{0BB97B18-0390-99EC-3676-8A18B1D6C192}"/>
          </ac:graphicFrameMkLst>
        </pc:graphicFrameChg>
        <pc:graphicFrameChg chg="add mod modGraphic">
          <ac:chgData name="EL AAMILI HAMZA" userId="178bb77b-182e-47ec-9162-877c2b9b1f06" providerId="ADAL" clId="{A988729C-30A0-4DF1-BE98-C64099B63B34}" dt="2024-10-29T13:06:16.238" v="937"/>
          <ac:graphicFrameMkLst>
            <pc:docMk/>
            <pc:sldMk cId="1442663836" sldId="263"/>
            <ac:graphicFrameMk id="8" creationId="{86B617DD-22C7-1239-A3CF-009B7105029F}"/>
          </ac:graphicFrameMkLst>
        </pc:graphicFrameChg>
        <pc:picChg chg="add mod ord modCrop">
          <ac:chgData name="EL AAMILI HAMZA" userId="178bb77b-182e-47ec-9162-877c2b9b1f06" providerId="ADAL" clId="{A988729C-30A0-4DF1-BE98-C64099B63B34}" dt="2024-10-29T12:49:00.424" v="868" actId="14100"/>
          <ac:picMkLst>
            <pc:docMk/>
            <pc:sldMk cId="1442663836" sldId="263"/>
            <ac:picMk id="7" creationId="{E04112B7-067D-D0DA-2230-7CFCA952CF05}"/>
          </ac:picMkLst>
        </pc:picChg>
        <pc:picChg chg="del">
          <ac:chgData name="EL AAMILI HAMZA" userId="178bb77b-182e-47ec-9162-877c2b9b1f06" providerId="ADAL" clId="{A988729C-30A0-4DF1-BE98-C64099B63B34}" dt="2024-10-29T12:32:12.359" v="778" actId="478"/>
          <ac:picMkLst>
            <pc:docMk/>
            <pc:sldMk cId="1442663836" sldId="263"/>
            <ac:picMk id="4098" creationId="{5DFDA8A7-A6B2-6752-0553-794FB5AC6475}"/>
          </ac:picMkLst>
        </pc:picChg>
      </pc:sldChg>
      <pc:sldChg chg="addSp delSp modSp add mod delAnim modAnim">
        <pc:chgData name="EL AAMILI HAMZA" userId="178bb77b-182e-47ec-9162-877c2b9b1f06" providerId="ADAL" clId="{A988729C-30A0-4DF1-BE98-C64099B63B34}" dt="2024-11-07T10:14:36.551" v="1105"/>
        <pc:sldMkLst>
          <pc:docMk/>
          <pc:sldMk cId="3082325291" sldId="264"/>
        </pc:sldMkLst>
        <pc:spChg chg="mod">
          <ac:chgData name="EL AAMILI HAMZA" userId="178bb77b-182e-47ec-9162-877c2b9b1f06" providerId="ADAL" clId="{A988729C-30A0-4DF1-BE98-C64099B63B34}" dt="2024-10-29T13:07:48.757" v="948" actId="1076"/>
          <ac:spMkLst>
            <pc:docMk/>
            <pc:sldMk cId="3082325291" sldId="264"/>
            <ac:spMk id="3" creationId="{82F69A55-A5F0-B18E-C987-E8AD642F635F}"/>
          </ac:spMkLst>
        </pc:spChg>
        <pc:spChg chg="del">
          <ac:chgData name="EL AAMILI HAMZA" userId="178bb77b-182e-47ec-9162-877c2b9b1f06" providerId="ADAL" clId="{A988729C-30A0-4DF1-BE98-C64099B63B34}" dt="2024-10-29T13:01:27.583" v="909" actId="26606"/>
          <ac:spMkLst>
            <pc:docMk/>
            <pc:sldMk cId="3082325291" sldId="264"/>
            <ac:spMk id="4329" creationId="{3D573001-048F-5728-2CA8-5E4569F26F51}"/>
          </ac:spMkLst>
        </pc:spChg>
        <pc:spChg chg="del">
          <ac:chgData name="EL AAMILI HAMZA" userId="178bb77b-182e-47ec-9162-877c2b9b1f06" providerId="ADAL" clId="{A988729C-30A0-4DF1-BE98-C64099B63B34}" dt="2024-10-29T13:01:27.583" v="909" actId="26606"/>
          <ac:spMkLst>
            <pc:docMk/>
            <pc:sldMk cId="3082325291" sldId="264"/>
            <ac:spMk id="4330" creationId="{1756DCC3-2FC3-B071-1325-4034F20E143A}"/>
          </ac:spMkLst>
        </pc:spChg>
        <pc:spChg chg="del">
          <ac:chgData name="EL AAMILI HAMZA" userId="178bb77b-182e-47ec-9162-877c2b9b1f06" providerId="ADAL" clId="{A988729C-30A0-4DF1-BE98-C64099B63B34}" dt="2024-10-29T13:01:27.583" v="909" actId="26606"/>
          <ac:spMkLst>
            <pc:docMk/>
            <pc:sldMk cId="3082325291" sldId="264"/>
            <ac:spMk id="4331" creationId="{30C1943A-8D9B-C0E0-64D1-CBB440A71BC7}"/>
          </ac:spMkLst>
        </pc:spChg>
        <pc:spChg chg="del">
          <ac:chgData name="EL AAMILI HAMZA" userId="178bb77b-182e-47ec-9162-877c2b9b1f06" providerId="ADAL" clId="{A988729C-30A0-4DF1-BE98-C64099B63B34}" dt="2024-10-29T13:01:27.583" v="909" actId="26606"/>
          <ac:spMkLst>
            <pc:docMk/>
            <pc:sldMk cId="3082325291" sldId="264"/>
            <ac:spMk id="4332" creationId="{AA0D140F-F3C5-841A-E66C-2E87E9837579}"/>
          </ac:spMkLst>
        </pc:spChg>
        <pc:spChg chg="del">
          <ac:chgData name="EL AAMILI HAMZA" userId="178bb77b-182e-47ec-9162-877c2b9b1f06" providerId="ADAL" clId="{A988729C-30A0-4DF1-BE98-C64099B63B34}" dt="2024-10-29T13:01:27.583" v="909" actId="26606"/>
          <ac:spMkLst>
            <pc:docMk/>
            <pc:sldMk cId="3082325291" sldId="264"/>
            <ac:spMk id="4349" creationId="{CEEC0855-AEB5-CACC-76D8-D722737601DC}"/>
          </ac:spMkLst>
        </pc:spChg>
        <pc:spChg chg="del">
          <ac:chgData name="EL AAMILI HAMZA" userId="178bb77b-182e-47ec-9162-877c2b9b1f06" providerId="ADAL" clId="{A988729C-30A0-4DF1-BE98-C64099B63B34}" dt="2024-10-29T13:01:27.583" v="909" actId="26606"/>
          <ac:spMkLst>
            <pc:docMk/>
            <pc:sldMk cId="3082325291" sldId="264"/>
            <ac:spMk id="4350" creationId="{BB7D5498-8D60-486E-E4AA-913849F70D82}"/>
          </ac:spMkLst>
        </pc:spChg>
        <pc:spChg chg="add del">
          <ac:chgData name="EL AAMILI HAMZA" userId="178bb77b-182e-47ec-9162-877c2b9b1f06" providerId="ADAL" clId="{A988729C-30A0-4DF1-BE98-C64099B63B34}" dt="2024-10-29T13:03:20.380" v="917" actId="26606"/>
          <ac:spMkLst>
            <pc:docMk/>
            <pc:sldMk cId="3082325291" sldId="264"/>
            <ac:spMk id="4371" creationId="{247A131F-D5DE-41A5-B4CF-4F345319B40B}"/>
          </ac:spMkLst>
        </pc:spChg>
        <pc:spChg chg="add del">
          <ac:chgData name="EL AAMILI HAMZA" userId="178bb77b-182e-47ec-9162-877c2b9b1f06" providerId="ADAL" clId="{A988729C-30A0-4DF1-BE98-C64099B63B34}" dt="2024-10-29T13:03:20.380" v="917" actId="26606"/>
          <ac:spMkLst>
            <pc:docMk/>
            <pc:sldMk cId="3082325291" sldId="264"/>
            <ac:spMk id="4373" creationId="{3AF4666D-BD98-40A5-A75F-478B982010B2}"/>
          </ac:spMkLst>
        </pc:spChg>
        <pc:spChg chg="add del">
          <ac:chgData name="EL AAMILI HAMZA" userId="178bb77b-182e-47ec-9162-877c2b9b1f06" providerId="ADAL" clId="{A988729C-30A0-4DF1-BE98-C64099B63B34}" dt="2024-10-29T13:03:20.380" v="917" actId="26606"/>
          <ac:spMkLst>
            <pc:docMk/>
            <pc:sldMk cId="3082325291" sldId="264"/>
            <ac:spMk id="4375" creationId="{68680585-71F9-4721-A998-4974171D2EB4}"/>
          </ac:spMkLst>
        </pc:spChg>
        <pc:spChg chg="add del">
          <ac:chgData name="EL AAMILI HAMZA" userId="178bb77b-182e-47ec-9162-877c2b9b1f06" providerId="ADAL" clId="{A988729C-30A0-4DF1-BE98-C64099B63B34}" dt="2024-10-29T13:03:20.380" v="917" actId="26606"/>
          <ac:spMkLst>
            <pc:docMk/>
            <pc:sldMk cId="3082325291" sldId="264"/>
            <ac:spMk id="4377" creationId="{12BC95C2-2EEC-4F59-ABA8-660B0D059CCF}"/>
          </ac:spMkLst>
        </pc:spChg>
        <pc:spChg chg="add del">
          <ac:chgData name="EL AAMILI HAMZA" userId="178bb77b-182e-47ec-9162-877c2b9b1f06" providerId="ADAL" clId="{A988729C-30A0-4DF1-BE98-C64099B63B34}" dt="2024-10-29T13:03:20.380" v="917" actId="26606"/>
          <ac:spMkLst>
            <pc:docMk/>
            <pc:sldMk cId="3082325291" sldId="264"/>
            <ac:spMk id="4397" creationId="{F1174801-1395-44C5-9B00-CCAC45C056E7}"/>
          </ac:spMkLst>
        </pc:spChg>
        <pc:spChg chg="add del">
          <ac:chgData name="EL AAMILI HAMZA" userId="178bb77b-182e-47ec-9162-877c2b9b1f06" providerId="ADAL" clId="{A988729C-30A0-4DF1-BE98-C64099B63B34}" dt="2024-10-29T13:03:20.380" v="917" actId="26606"/>
          <ac:spMkLst>
            <pc:docMk/>
            <pc:sldMk cId="3082325291" sldId="264"/>
            <ac:spMk id="4399" creationId="{996DFAFB-BCE1-4BEC-82FB-D574234DEF0A}"/>
          </ac:spMkLst>
        </pc:spChg>
        <pc:spChg chg="add">
          <ac:chgData name="EL AAMILI HAMZA" userId="178bb77b-182e-47ec-9162-877c2b9b1f06" providerId="ADAL" clId="{A988729C-30A0-4DF1-BE98-C64099B63B34}" dt="2024-10-29T13:03:20.380" v="917" actId="26606"/>
          <ac:spMkLst>
            <pc:docMk/>
            <pc:sldMk cId="3082325291" sldId="264"/>
            <ac:spMk id="4429" creationId="{247A131F-D5DE-41A5-B4CF-4F345319B40B}"/>
          </ac:spMkLst>
        </pc:spChg>
        <pc:spChg chg="add">
          <ac:chgData name="EL AAMILI HAMZA" userId="178bb77b-182e-47ec-9162-877c2b9b1f06" providerId="ADAL" clId="{A988729C-30A0-4DF1-BE98-C64099B63B34}" dt="2024-10-29T13:03:20.380" v="917" actId="26606"/>
          <ac:spMkLst>
            <pc:docMk/>
            <pc:sldMk cId="3082325291" sldId="264"/>
            <ac:spMk id="4431" creationId="{3AF4666D-BD98-40A5-A75F-478B982010B2}"/>
          </ac:spMkLst>
        </pc:spChg>
        <pc:spChg chg="add">
          <ac:chgData name="EL AAMILI HAMZA" userId="178bb77b-182e-47ec-9162-877c2b9b1f06" providerId="ADAL" clId="{A988729C-30A0-4DF1-BE98-C64099B63B34}" dt="2024-10-29T13:03:20.380" v="917" actId="26606"/>
          <ac:spMkLst>
            <pc:docMk/>
            <pc:sldMk cId="3082325291" sldId="264"/>
            <ac:spMk id="4433" creationId="{68680585-71F9-4721-A998-4974171D2EB4}"/>
          </ac:spMkLst>
        </pc:spChg>
        <pc:spChg chg="add">
          <ac:chgData name="EL AAMILI HAMZA" userId="178bb77b-182e-47ec-9162-877c2b9b1f06" providerId="ADAL" clId="{A988729C-30A0-4DF1-BE98-C64099B63B34}" dt="2024-10-29T13:03:20.380" v="917" actId="26606"/>
          <ac:spMkLst>
            <pc:docMk/>
            <pc:sldMk cId="3082325291" sldId="264"/>
            <ac:spMk id="4435" creationId="{12BC95C2-2EEC-4F59-ABA8-660B0D059CCF}"/>
          </ac:spMkLst>
        </pc:spChg>
        <pc:spChg chg="add">
          <ac:chgData name="EL AAMILI HAMZA" userId="178bb77b-182e-47ec-9162-877c2b9b1f06" providerId="ADAL" clId="{A988729C-30A0-4DF1-BE98-C64099B63B34}" dt="2024-10-29T13:03:20.380" v="917" actId="26606"/>
          <ac:spMkLst>
            <pc:docMk/>
            <pc:sldMk cId="3082325291" sldId="264"/>
            <ac:spMk id="4455" creationId="{F1174801-1395-44C5-9B00-CCAC45C056E7}"/>
          </ac:spMkLst>
        </pc:spChg>
        <pc:spChg chg="add">
          <ac:chgData name="EL AAMILI HAMZA" userId="178bb77b-182e-47ec-9162-877c2b9b1f06" providerId="ADAL" clId="{A988729C-30A0-4DF1-BE98-C64099B63B34}" dt="2024-10-29T13:03:20.380" v="917" actId="26606"/>
          <ac:spMkLst>
            <pc:docMk/>
            <pc:sldMk cId="3082325291" sldId="264"/>
            <ac:spMk id="4457" creationId="{996DFAFB-BCE1-4BEC-82FB-D574234DEF0A}"/>
          </ac:spMkLst>
        </pc:spChg>
        <pc:grpChg chg="del">
          <ac:chgData name="EL AAMILI HAMZA" userId="178bb77b-182e-47ec-9162-877c2b9b1f06" providerId="ADAL" clId="{A988729C-30A0-4DF1-BE98-C64099B63B34}" dt="2024-10-29T13:01:27.583" v="909" actId="26606"/>
          <ac:grpSpMkLst>
            <pc:docMk/>
            <pc:sldMk cId="3082325291" sldId="264"/>
            <ac:grpSpMk id="4333" creationId="{A0DC418C-982C-DBA0-1742-2EBA5F247B1C}"/>
          </ac:grpSpMkLst>
        </pc:grpChg>
        <pc:grpChg chg="del">
          <ac:chgData name="EL AAMILI HAMZA" userId="178bb77b-182e-47ec-9162-877c2b9b1f06" providerId="ADAL" clId="{A988729C-30A0-4DF1-BE98-C64099B63B34}" dt="2024-10-29T13:01:27.583" v="909" actId="26606"/>
          <ac:grpSpMkLst>
            <pc:docMk/>
            <pc:sldMk cId="3082325291" sldId="264"/>
            <ac:grpSpMk id="4341" creationId="{239F36D9-F07E-86D4-9651-EBF72063FCEF}"/>
          </ac:grpSpMkLst>
        </pc:grpChg>
        <pc:grpChg chg="del">
          <ac:chgData name="EL AAMILI HAMZA" userId="178bb77b-182e-47ec-9162-877c2b9b1f06" providerId="ADAL" clId="{A988729C-30A0-4DF1-BE98-C64099B63B34}" dt="2024-10-29T13:01:27.583" v="909" actId="26606"/>
          <ac:grpSpMkLst>
            <pc:docMk/>
            <pc:sldMk cId="3082325291" sldId="264"/>
            <ac:grpSpMk id="4351" creationId="{3EF395D1-E42A-0FB5-63B4-F75B136DAF5F}"/>
          </ac:grpSpMkLst>
        </pc:grpChg>
        <pc:grpChg chg="del">
          <ac:chgData name="EL AAMILI HAMZA" userId="178bb77b-182e-47ec-9162-877c2b9b1f06" providerId="ADAL" clId="{A988729C-30A0-4DF1-BE98-C64099B63B34}" dt="2024-10-29T13:01:27.583" v="909" actId="26606"/>
          <ac:grpSpMkLst>
            <pc:docMk/>
            <pc:sldMk cId="3082325291" sldId="264"/>
            <ac:grpSpMk id="4359" creationId="{D44F90CB-1F9E-D829-EB46-936D0C3DDA75}"/>
          </ac:grpSpMkLst>
        </pc:grpChg>
        <pc:grpChg chg="del">
          <ac:chgData name="EL AAMILI HAMZA" userId="178bb77b-182e-47ec-9162-877c2b9b1f06" providerId="ADAL" clId="{A988729C-30A0-4DF1-BE98-C64099B63B34}" dt="2024-10-29T13:01:27.583" v="909" actId="26606"/>
          <ac:grpSpMkLst>
            <pc:docMk/>
            <pc:sldMk cId="3082325291" sldId="264"/>
            <ac:grpSpMk id="4361" creationId="{121AE535-1AD7-F19F-864D-FCFCF8980E4C}"/>
          </ac:grpSpMkLst>
        </pc:grpChg>
        <pc:grpChg chg="add del">
          <ac:chgData name="EL AAMILI HAMZA" userId="178bb77b-182e-47ec-9162-877c2b9b1f06" providerId="ADAL" clId="{A988729C-30A0-4DF1-BE98-C64099B63B34}" dt="2024-10-29T13:03:20.380" v="917" actId="26606"/>
          <ac:grpSpMkLst>
            <pc:docMk/>
            <pc:sldMk cId="3082325291" sldId="264"/>
            <ac:grpSpMk id="4379" creationId="{03E9870D-4BBA-43AF-8D44-BBADF020CFF6}"/>
          </ac:grpSpMkLst>
        </pc:grpChg>
        <pc:grpChg chg="add del">
          <ac:chgData name="EL AAMILI HAMZA" userId="178bb77b-182e-47ec-9162-877c2b9b1f06" providerId="ADAL" clId="{A988729C-30A0-4DF1-BE98-C64099B63B34}" dt="2024-10-29T13:03:20.380" v="917" actId="26606"/>
          <ac:grpSpMkLst>
            <pc:docMk/>
            <pc:sldMk cId="3082325291" sldId="264"/>
            <ac:grpSpMk id="4388" creationId="{C3279E8D-2BAA-4CB1-834B-09FADD54DE56}"/>
          </ac:grpSpMkLst>
        </pc:grpChg>
        <pc:grpChg chg="add del">
          <ac:chgData name="EL AAMILI HAMZA" userId="178bb77b-182e-47ec-9162-877c2b9b1f06" providerId="ADAL" clId="{A988729C-30A0-4DF1-BE98-C64099B63B34}" dt="2024-10-29T13:03:20.380" v="917" actId="26606"/>
          <ac:grpSpMkLst>
            <pc:docMk/>
            <pc:sldMk cId="3082325291" sldId="264"/>
            <ac:grpSpMk id="4401" creationId="{F99A87B6-0764-47AD-BF24-B54A16F9445B}"/>
          </ac:grpSpMkLst>
        </pc:grpChg>
        <pc:grpChg chg="add del">
          <ac:chgData name="EL AAMILI HAMZA" userId="178bb77b-182e-47ec-9162-877c2b9b1f06" providerId="ADAL" clId="{A988729C-30A0-4DF1-BE98-C64099B63B34}" dt="2024-10-29T13:03:20.380" v="917" actId="26606"/>
          <ac:grpSpMkLst>
            <pc:docMk/>
            <pc:sldMk cId="3082325291" sldId="264"/>
            <ac:grpSpMk id="4411" creationId="{5C0E6139-8A19-4905-87E2-E547D7B7F1AF}"/>
          </ac:grpSpMkLst>
        </pc:grpChg>
        <pc:grpChg chg="add del">
          <ac:chgData name="EL AAMILI HAMZA" userId="178bb77b-182e-47ec-9162-877c2b9b1f06" providerId="ADAL" clId="{A988729C-30A0-4DF1-BE98-C64099B63B34}" dt="2024-10-29T13:03:20.380" v="917" actId="26606"/>
          <ac:grpSpMkLst>
            <pc:docMk/>
            <pc:sldMk cId="3082325291" sldId="264"/>
            <ac:grpSpMk id="4415" creationId="{EE8A2E90-75F0-4F59-AE03-FE737F410E1A}"/>
          </ac:grpSpMkLst>
        </pc:grpChg>
        <pc:grpChg chg="add">
          <ac:chgData name="EL AAMILI HAMZA" userId="178bb77b-182e-47ec-9162-877c2b9b1f06" providerId="ADAL" clId="{A988729C-30A0-4DF1-BE98-C64099B63B34}" dt="2024-10-29T13:03:20.380" v="917" actId="26606"/>
          <ac:grpSpMkLst>
            <pc:docMk/>
            <pc:sldMk cId="3082325291" sldId="264"/>
            <ac:grpSpMk id="4437" creationId="{03E9870D-4BBA-43AF-8D44-BBADF020CFF6}"/>
          </ac:grpSpMkLst>
        </pc:grpChg>
        <pc:grpChg chg="add">
          <ac:chgData name="EL AAMILI HAMZA" userId="178bb77b-182e-47ec-9162-877c2b9b1f06" providerId="ADAL" clId="{A988729C-30A0-4DF1-BE98-C64099B63B34}" dt="2024-10-29T13:03:20.380" v="917" actId="26606"/>
          <ac:grpSpMkLst>
            <pc:docMk/>
            <pc:sldMk cId="3082325291" sldId="264"/>
            <ac:grpSpMk id="4446" creationId="{C3279E8D-2BAA-4CB1-834B-09FADD54DE56}"/>
          </ac:grpSpMkLst>
        </pc:grpChg>
        <pc:grpChg chg="add">
          <ac:chgData name="EL AAMILI HAMZA" userId="178bb77b-182e-47ec-9162-877c2b9b1f06" providerId="ADAL" clId="{A988729C-30A0-4DF1-BE98-C64099B63B34}" dt="2024-10-29T13:03:20.380" v="917" actId="26606"/>
          <ac:grpSpMkLst>
            <pc:docMk/>
            <pc:sldMk cId="3082325291" sldId="264"/>
            <ac:grpSpMk id="4459" creationId="{7092E392-4FB7-4E2D-928D-EFC63D148E1E}"/>
          </ac:grpSpMkLst>
        </pc:grpChg>
        <pc:grpChg chg="add">
          <ac:chgData name="EL AAMILI HAMZA" userId="178bb77b-182e-47ec-9162-877c2b9b1f06" providerId="ADAL" clId="{A988729C-30A0-4DF1-BE98-C64099B63B34}" dt="2024-10-29T13:03:20.380" v="917" actId="26606"/>
          <ac:grpSpMkLst>
            <pc:docMk/>
            <pc:sldMk cId="3082325291" sldId="264"/>
            <ac:grpSpMk id="4469" creationId="{A7C60A7A-4212-46AC-80A2-DE231DD3D19F}"/>
          </ac:grpSpMkLst>
        </pc:grpChg>
        <pc:grpChg chg="add">
          <ac:chgData name="EL AAMILI HAMZA" userId="178bb77b-182e-47ec-9162-877c2b9b1f06" providerId="ADAL" clId="{A988729C-30A0-4DF1-BE98-C64099B63B34}" dt="2024-10-29T13:03:20.380" v="917" actId="26606"/>
          <ac:grpSpMkLst>
            <pc:docMk/>
            <pc:sldMk cId="3082325291" sldId="264"/>
            <ac:grpSpMk id="4481" creationId="{5C0E6139-8A19-4905-87E2-E547D7B7F1AF}"/>
          </ac:grpSpMkLst>
        </pc:grpChg>
        <pc:graphicFrameChg chg="add mod modGraphic">
          <ac:chgData name="EL AAMILI HAMZA" userId="178bb77b-182e-47ec-9162-877c2b9b1f06" providerId="ADAL" clId="{A988729C-30A0-4DF1-BE98-C64099B63B34}" dt="2024-10-29T13:07:23.828" v="945" actId="14734"/>
          <ac:graphicFrameMkLst>
            <pc:docMk/>
            <pc:sldMk cId="3082325291" sldId="264"/>
            <ac:graphicFrameMk id="5" creationId="{305E0040-626B-28C2-ACAD-4EF5E56627BC}"/>
          </ac:graphicFrameMkLst>
        </pc:graphicFrameChg>
        <pc:graphicFrameChg chg="del">
          <ac:chgData name="EL AAMILI HAMZA" userId="178bb77b-182e-47ec-9162-877c2b9b1f06" providerId="ADAL" clId="{A988729C-30A0-4DF1-BE98-C64099B63B34}" dt="2024-10-29T13:00:01.709" v="889" actId="478"/>
          <ac:graphicFrameMkLst>
            <pc:docMk/>
            <pc:sldMk cId="3082325291" sldId="264"/>
            <ac:graphicFrameMk id="8" creationId="{1779A0A4-84F9-D8A3-CA80-434E42E11600}"/>
          </ac:graphicFrameMkLst>
        </pc:graphicFrameChg>
        <pc:picChg chg="add mod modCrop">
          <ac:chgData name="EL AAMILI HAMZA" userId="178bb77b-182e-47ec-9162-877c2b9b1f06" providerId="ADAL" clId="{A988729C-30A0-4DF1-BE98-C64099B63B34}" dt="2024-10-29T13:06:36.341" v="939" actId="1076"/>
          <ac:picMkLst>
            <pc:docMk/>
            <pc:sldMk cId="3082325291" sldId="264"/>
            <ac:picMk id="4" creationId="{5060DACA-2B09-F75A-D59D-4B68D85B9ADD}"/>
          </ac:picMkLst>
        </pc:picChg>
        <pc:picChg chg="del">
          <ac:chgData name="EL AAMILI HAMZA" userId="178bb77b-182e-47ec-9162-877c2b9b1f06" providerId="ADAL" clId="{A988729C-30A0-4DF1-BE98-C64099B63B34}" dt="2024-10-29T12:59:58.703" v="888" actId="478"/>
          <ac:picMkLst>
            <pc:docMk/>
            <pc:sldMk cId="3082325291" sldId="264"/>
            <ac:picMk id="7" creationId="{F71D93F6-7807-AE8D-6BED-E9168AF21933}"/>
          </ac:picMkLst>
        </pc:picChg>
      </pc:sldChg>
      <pc:sldChg chg="addSp delSp modSp add mod modAnim">
        <pc:chgData name="EL AAMILI HAMZA" userId="178bb77b-182e-47ec-9162-877c2b9b1f06" providerId="ADAL" clId="{A988729C-30A0-4DF1-BE98-C64099B63B34}" dt="2024-11-07T10:14:49.196" v="1107"/>
        <pc:sldMkLst>
          <pc:docMk/>
          <pc:sldMk cId="3510862643" sldId="265"/>
        </pc:sldMkLst>
        <pc:spChg chg="mod ord">
          <ac:chgData name="EL AAMILI HAMZA" userId="178bb77b-182e-47ec-9162-877c2b9b1f06" providerId="ADAL" clId="{A988729C-30A0-4DF1-BE98-C64099B63B34}" dt="2024-11-01T11:29:07.196" v="1074" actId="1076"/>
          <ac:spMkLst>
            <pc:docMk/>
            <pc:sldMk cId="3510862643" sldId="265"/>
            <ac:spMk id="3" creationId="{5ECD5E8A-82A3-81FB-8F93-C82D60C886CB}"/>
          </ac:spMkLst>
        </pc:spChg>
        <pc:spChg chg="add del mod">
          <ac:chgData name="EL AAMILI HAMZA" userId="178bb77b-182e-47ec-9162-877c2b9b1f06" providerId="ADAL" clId="{A988729C-30A0-4DF1-BE98-C64099B63B34}" dt="2024-11-01T11:24:10.449" v="1010" actId="478"/>
          <ac:spMkLst>
            <pc:docMk/>
            <pc:sldMk cId="3510862643" sldId="265"/>
            <ac:spMk id="9" creationId="{DEAD4C7C-751A-37C2-4CA9-BF95FE5D76B5}"/>
          </ac:spMkLst>
        </pc:spChg>
        <pc:spChg chg="add del">
          <ac:chgData name="EL AAMILI HAMZA" userId="178bb77b-182e-47ec-9162-877c2b9b1f06" providerId="ADAL" clId="{A988729C-30A0-4DF1-BE98-C64099B63B34}" dt="2024-11-01T11:22:13.972" v="997" actId="26606"/>
          <ac:spMkLst>
            <pc:docMk/>
            <pc:sldMk cId="3510862643" sldId="265"/>
            <ac:spMk id="4417" creationId="{247A131F-D5DE-41A5-B4CF-4F345319B40B}"/>
          </ac:spMkLst>
        </pc:spChg>
        <pc:spChg chg="add del">
          <ac:chgData name="EL AAMILI HAMZA" userId="178bb77b-182e-47ec-9162-877c2b9b1f06" providerId="ADAL" clId="{A988729C-30A0-4DF1-BE98-C64099B63B34}" dt="2024-11-01T11:22:13.972" v="997" actId="26606"/>
          <ac:spMkLst>
            <pc:docMk/>
            <pc:sldMk cId="3510862643" sldId="265"/>
            <ac:spMk id="4418" creationId="{3AF4666D-BD98-40A5-A75F-478B982010B2}"/>
          </ac:spMkLst>
        </pc:spChg>
        <pc:spChg chg="add del">
          <ac:chgData name="EL AAMILI HAMZA" userId="178bb77b-182e-47ec-9162-877c2b9b1f06" providerId="ADAL" clId="{A988729C-30A0-4DF1-BE98-C64099B63B34}" dt="2024-11-01T11:22:13.972" v="997" actId="26606"/>
          <ac:spMkLst>
            <pc:docMk/>
            <pc:sldMk cId="3510862643" sldId="265"/>
            <ac:spMk id="4419" creationId="{68680585-71F9-4721-A998-4974171D2EB4}"/>
          </ac:spMkLst>
        </pc:spChg>
        <pc:spChg chg="add del">
          <ac:chgData name="EL AAMILI HAMZA" userId="178bb77b-182e-47ec-9162-877c2b9b1f06" providerId="ADAL" clId="{A988729C-30A0-4DF1-BE98-C64099B63B34}" dt="2024-11-01T11:22:13.972" v="997" actId="26606"/>
          <ac:spMkLst>
            <pc:docMk/>
            <pc:sldMk cId="3510862643" sldId="265"/>
            <ac:spMk id="4420" creationId="{12BC95C2-2EEC-4F59-ABA8-660B0D059CCF}"/>
          </ac:spMkLst>
        </pc:spChg>
        <pc:spChg chg="add del">
          <ac:chgData name="EL AAMILI HAMZA" userId="178bb77b-182e-47ec-9162-877c2b9b1f06" providerId="ADAL" clId="{A988729C-30A0-4DF1-BE98-C64099B63B34}" dt="2024-11-01T11:22:14.019" v="998" actId="26606"/>
          <ac:spMkLst>
            <pc:docMk/>
            <pc:sldMk cId="3510862643" sldId="265"/>
            <ac:spMk id="4429" creationId="{234A0D80-A1CC-89CB-FEF6-9D6C4B6F7576}"/>
          </ac:spMkLst>
        </pc:spChg>
        <pc:spChg chg="add del">
          <ac:chgData name="EL AAMILI HAMZA" userId="178bb77b-182e-47ec-9162-877c2b9b1f06" providerId="ADAL" clId="{A988729C-30A0-4DF1-BE98-C64099B63B34}" dt="2024-11-01T11:22:14.019" v="998" actId="26606"/>
          <ac:spMkLst>
            <pc:docMk/>
            <pc:sldMk cId="3510862643" sldId="265"/>
            <ac:spMk id="4431" creationId="{166997B4-4455-D770-85DB-A8F709FA9DCB}"/>
          </ac:spMkLst>
        </pc:spChg>
        <pc:spChg chg="add del">
          <ac:chgData name="EL AAMILI HAMZA" userId="178bb77b-182e-47ec-9162-877c2b9b1f06" providerId="ADAL" clId="{A988729C-30A0-4DF1-BE98-C64099B63B34}" dt="2024-11-01T11:22:14.019" v="998" actId="26606"/>
          <ac:spMkLst>
            <pc:docMk/>
            <pc:sldMk cId="3510862643" sldId="265"/>
            <ac:spMk id="4433" creationId="{FDED7D6B-84F7-F08E-8577-727664FDA970}"/>
          </ac:spMkLst>
        </pc:spChg>
        <pc:spChg chg="add del">
          <ac:chgData name="EL AAMILI HAMZA" userId="178bb77b-182e-47ec-9162-877c2b9b1f06" providerId="ADAL" clId="{A988729C-30A0-4DF1-BE98-C64099B63B34}" dt="2024-11-01T11:22:14.019" v="998" actId="26606"/>
          <ac:spMkLst>
            <pc:docMk/>
            <pc:sldMk cId="3510862643" sldId="265"/>
            <ac:spMk id="4435" creationId="{A980657E-809D-5A2C-42E3-C630B43558A6}"/>
          </ac:spMkLst>
        </pc:spChg>
        <pc:spChg chg="add del">
          <ac:chgData name="EL AAMILI HAMZA" userId="178bb77b-182e-47ec-9162-877c2b9b1f06" providerId="ADAL" clId="{A988729C-30A0-4DF1-BE98-C64099B63B34}" dt="2024-11-01T11:22:14.019" v="998" actId="26606"/>
          <ac:spMkLst>
            <pc:docMk/>
            <pc:sldMk cId="3510862643" sldId="265"/>
            <ac:spMk id="4455" creationId="{34D9EE41-0CA3-A758-D23A-6EFAF57A8888}"/>
          </ac:spMkLst>
        </pc:spChg>
        <pc:spChg chg="add del">
          <ac:chgData name="EL AAMILI HAMZA" userId="178bb77b-182e-47ec-9162-877c2b9b1f06" providerId="ADAL" clId="{A988729C-30A0-4DF1-BE98-C64099B63B34}" dt="2024-11-01T11:22:14.019" v="998" actId="26606"/>
          <ac:spMkLst>
            <pc:docMk/>
            <pc:sldMk cId="3510862643" sldId="265"/>
            <ac:spMk id="4457" creationId="{EFE39312-C313-6B0B-488F-8E9209DA50DD}"/>
          </ac:spMkLst>
        </pc:spChg>
        <pc:spChg chg="add del">
          <ac:chgData name="EL AAMILI HAMZA" userId="178bb77b-182e-47ec-9162-877c2b9b1f06" providerId="ADAL" clId="{A988729C-30A0-4DF1-BE98-C64099B63B34}" dt="2024-11-01T11:22:13.972" v="997" actId="26606"/>
          <ac:spMkLst>
            <pc:docMk/>
            <pc:sldMk cId="3510862643" sldId="265"/>
            <ac:spMk id="4468" creationId="{AD294E7E-62D8-48F8-A01E-1A457B5CA04C}"/>
          </ac:spMkLst>
        </pc:spChg>
        <pc:spChg chg="add del">
          <ac:chgData name="EL AAMILI HAMZA" userId="178bb77b-182e-47ec-9162-877c2b9b1f06" providerId="ADAL" clId="{A988729C-30A0-4DF1-BE98-C64099B63B34}" dt="2024-11-01T11:22:05.120" v="995" actId="26606"/>
          <ac:spMkLst>
            <pc:docMk/>
            <pc:sldMk cId="3510862643" sldId="265"/>
            <ac:spMk id="4488" creationId="{247A131F-D5DE-41A5-B4CF-4F345319B40B}"/>
          </ac:spMkLst>
        </pc:spChg>
        <pc:spChg chg="add del">
          <ac:chgData name="EL AAMILI HAMZA" userId="178bb77b-182e-47ec-9162-877c2b9b1f06" providerId="ADAL" clId="{A988729C-30A0-4DF1-BE98-C64099B63B34}" dt="2024-11-01T11:22:05.120" v="995" actId="26606"/>
          <ac:spMkLst>
            <pc:docMk/>
            <pc:sldMk cId="3510862643" sldId="265"/>
            <ac:spMk id="4490" creationId="{3AF4666D-BD98-40A5-A75F-478B982010B2}"/>
          </ac:spMkLst>
        </pc:spChg>
        <pc:spChg chg="add del">
          <ac:chgData name="EL AAMILI HAMZA" userId="178bb77b-182e-47ec-9162-877c2b9b1f06" providerId="ADAL" clId="{A988729C-30A0-4DF1-BE98-C64099B63B34}" dt="2024-11-01T11:22:05.120" v="995" actId="26606"/>
          <ac:spMkLst>
            <pc:docMk/>
            <pc:sldMk cId="3510862643" sldId="265"/>
            <ac:spMk id="4492" creationId="{68680585-71F9-4721-A998-4974171D2EB4}"/>
          </ac:spMkLst>
        </pc:spChg>
        <pc:spChg chg="add del">
          <ac:chgData name="EL AAMILI HAMZA" userId="178bb77b-182e-47ec-9162-877c2b9b1f06" providerId="ADAL" clId="{A988729C-30A0-4DF1-BE98-C64099B63B34}" dt="2024-11-01T11:22:05.120" v="995" actId="26606"/>
          <ac:spMkLst>
            <pc:docMk/>
            <pc:sldMk cId="3510862643" sldId="265"/>
            <ac:spMk id="4494" creationId="{12BC95C2-2EEC-4F59-ABA8-660B0D059CCF}"/>
          </ac:spMkLst>
        </pc:spChg>
        <pc:spChg chg="add del">
          <ac:chgData name="EL AAMILI HAMZA" userId="178bb77b-182e-47ec-9162-877c2b9b1f06" providerId="ADAL" clId="{A988729C-30A0-4DF1-BE98-C64099B63B34}" dt="2024-11-01T11:22:05.120" v="995" actId="26606"/>
          <ac:spMkLst>
            <pc:docMk/>
            <pc:sldMk cId="3510862643" sldId="265"/>
            <ac:spMk id="4514" creationId="{F1174801-1395-44C5-9B00-CCAC45C056E7}"/>
          </ac:spMkLst>
        </pc:spChg>
        <pc:spChg chg="add del">
          <ac:chgData name="EL AAMILI HAMZA" userId="178bb77b-182e-47ec-9162-877c2b9b1f06" providerId="ADAL" clId="{A988729C-30A0-4DF1-BE98-C64099B63B34}" dt="2024-11-01T11:22:05.120" v="995" actId="26606"/>
          <ac:spMkLst>
            <pc:docMk/>
            <pc:sldMk cId="3510862643" sldId="265"/>
            <ac:spMk id="4516" creationId="{996DFAFB-BCE1-4BEC-82FB-D574234DEF0A}"/>
          </ac:spMkLst>
        </pc:spChg>
        <pc:spChg chg="add del">
          <ac:chgData name="EL AAMILI HAMZA" userId="178bb77b-182e-47ec-9162-877c2b9b1f06" providerId="ADAL" clId="{A988729C-30A0-4DF1-BE98-C64099B63B34}" dt="2024-11-01T11:22:13.972" v="997" actId="26606"/>
          <ac:spMkLst>
            <pc:docMk/>
            <pc:sldMk cId="3510862643" sldId="265"/>
            <ac:spMk id="4544" creationId="{FBCADCC9-9C0D-4CE3-8966-44472EFCF348}"/>
          </ac:spMkLst>
        </pc:spChg>
        <pc:spChg chg="add del">
          <ac:chgData name="EL AAMILI HAMZA" userId="178bb77b-182e-47ec-9162-877c2b9b1f06" providerId="ADAL" clId="{A988729C-30A0-4DF1-BE98-C64099B63B34}" dt="2024-11-01T11:22:13.972" v="997" actId="26606"/>
          <ac:spMkLst>
            <pc:docMk/>
            <pc:sldMk cId="3510862643" sldId="265"/>
            <ac:spMk id="4555" creationId="{05FD221C-EDD3-49D9-90A7-260CECEE1C11}"/>
          </ac:spMkLst>
        </pc:spChg>
        <pc:spChg chg="add del">
          <ac:chgData name="EL AAMILI HAMZA" userId="178bb77b-182e-47ec-9162-877c2b9b1f06" providerId="ADAL" clId="{A988729C-30A0-4DF1-BE98-C64099B63B34}" dt="2024-11-01T11:24:02.499" v="1009" actId="26606"/>
          <ac:spMkLst>
            <pc:docMk/>
            <pc:sldMk cId="3510862643" sldId="265"/>
            <ac:spMk id="4578" creationId="{247A131F-D5DE-41A5-B4CF-4F345319B40B}"/>
          </ac:spMkLst>
        </pc:spChg>
        <pc:spChg chg="add del">
          <ac:chgData name="EL AAMILI HAMZA" userId="178bb77b-182e-47ec-9162-877c2b9b1f06" providerId="ADAL" clId="{A988729C-30A0-4DF1-BE98-C64099B63B34}" dt="2024-11-01T11:24:02.499" v="1009" actId="26606"/>
          <ac:spMkLst>
            <pc:docMk/>
            <pc:sldMk cId="3510862643" sldId="265"/>
            <ac:spMk id="4579" creationId="{3AF4666D-BD98-40A5-A75F-478B982010B2}"/>
          </ac:spMkLst>
        </pc:spChg>
        <pc:spChg chg="add del">
          <ac:chgData name="EL AAMILI HAMZA" userId="178bb77b-182e-47ec-9162-877c2b9b1f06" providerId="ADAL" clId="{A988729C-30A0-4DF1-BE98-C64099B63B34}" dt="2024-11-01T11:24:02.499" v="1009" actId="26606"/>
          <ac:spMkLst>
            <pc:docMk/>
            <pc:sldMk cId="3510862643" sldId="265"/>
            <ac:spMk id="4580" creationId="{68680585-71F9-4721-A998-4974171D2EB4}"/>
          </ac:spMkLst>
        </pc:spChg>
        <pc:spChg chg="add del">
          <ac:chgData name="EL AAMILI HAMZA" userId="178bb77b-182e-47ec-9162-877c2b9b1f06" providerId="ADAL" clId="{A988729C-30A0-4DF1-BE98-C64099B63B34}" dt="2024-11-01T11:24:02.499" v="1009" actId="26606"/>
          <ac:spMkLst>
            <pc:docMk/>
            <pc:sldMk cId="3510862643" sldId="265"/>
            <ac:spMk id="4581" creationId="{12BC95C2-2EEC-4F59-ABA8-660B0D059CCF}"/>
          </ac:spMkLst>
        </pc:spChg>
        <pc:spChg chg="add del">
          <ac:chgData name="EL AAMILI HAMZA" userId="178bb77b-182e-47ec-9162-877c2b9b1f06" providerId="ADAL" clId="{A988729C-30A0-4DF1-BE98-C64099B63B34}" dt="2024-11-01T11:24:02.499" v="1009" actId="26606"/>
          <ac:spMkLst>
            <pc:docMk/>
            <pc:sldMk cId="3510862643" sldId="265"/>
            <ac:spMk id="4584" creationId="{F1174801-1395-44C5-9B00-CCAC45C056E7}"/>
          </ac:spMkLst>
        </pc:spChg>
        <pc:spChg chg="add del">
          <ac:chgData name="EL AAMILI HAMZA" userId="178bb77b-182e-47ec-9162-877c2b9b1f06" providerId="ADAL" clId="{A988729C-30A0-4DF1-BE98-C64099B63B34}" dt="2024-11-01T11:24:02.499" v="1009" actId="26606"/>
          <ac:spMkLst>
            <pc:docMk/>
            <pc:sldMk cId="3510862643" sldId="265"/>
            <ac:spMk id="4585" creationId="{996DFAFB-BCE1-4BEC-82FB-D574234DEF0A}"/>
          </ac:spMkLst>
        </pc:spChg>
        <pc:spChg chg="add del">
          <ac:chgData name="EL AAMILI HAMZA" userId="178bb77b-182e-47ec-9162-877c2b9b1f06" providerId="ADAL" clId="{A988729C-30A0-4DF1-BE98-C64099B63B34}" dt="2024-11-01T11:24:02.452" v="1008" actId="26606"/>
          <ac:spMkLst>
            <pc:docMk/>
            <pc:sldMk cId="3510862643" sldId="265"/>
            <ac:spMk id="4597" creationId="{8651CFA9-6065-4243-AC48-858E359780B1}"/>
          </ac:spMkLst>
        </pc:spChg>
        <pc:spChg chg="add del">
          <ac:chgData name="EL AAMILI HAMZA" userId="178bb77b-182e-47ec-9162-877c2b9b1f06" providerId="ADAL" clId="{A988729C-30A0-4DF1-BE98-C64099B63B34}" dt="2024-11-01T11:24:02.452" v="1008" actId="26606"/>
          <ac:spMkLst>
            <pc:docMk/>
            <pc:sldMk cId="3510862643" sldId="265"/>
            <ac:spMk id="4599" creationId="{37962AE0-6A1C-4B76-9D52-10E5E6D7D3BB}"/>
          </ac:spMkLst>
        </pc:spChg>
        <pc:spChg chg="add">
          <ac:chgData name="EL AAMILI HAMZA" userId="178bb77b-182e-47ec-9162-877c2b9b1f06" providerId="ADAL" clId="{A988729C-30A0-4DF1-BE98-C64099B63B34}" dt="2024-11-01T11:24:02.499" v="1009" actId="26606"/>
          <ac:spMkLst>
            <pc:docMk/>
            <pc:sldMk cId="3510862643" sldId="265"/>
            <ac:spMk id="4622" creationId="{8651CFA9-6065-4243-AC48-858E359780B1}"/>
          </ac:spMkLst>
        </pc:spChg>
        <pc:spChg chg="add">
          <ac:chgData name="EL AAMILI HAMZA" userId="178bb77b-182e-47ec-9162-877c2b9b1f06" providerId="ADAL" clId="{A988729C-30A0-4DF1-BE98-C64099B63B34}" dt="2024-11-01T11:24:02.499" v="1009" actId="26606"/>
          <ac:spMkLst>
            <pc:docMk/>
            <pc:sldMk cId="3510862643" sldId="265"/>
            <ac:spMk id="4623" creationId="{37962AE0-6A1C-4B76-9D52-10E5E6D7D3BB}"/>
          </ac:spMkLst>
        </pc:spChg>
        <pc:grpChg chg="add del">
          <ac:chgData name="EL AAMILI HAMZA" userId="178bb77b-182e-47ec-9162-877c2b9b1f06" providerId="ADAL" clId="{A988729C-30A0-4DF1-BE98-C64099B63B34}" dt="2024-11-01T11:22:13.972" v="997" actId="26606"/>
          <ac:grpSpMkLst>
            <pc:docMk/>
            <pc:sldMk cId="3510862643" sldId="265"/>
            <ac:grpSpMk id="4421" creationId="{03E9870D-4BBA-43AF-8D44-BBADF020CFF6}"/>
          </ac:grpSpMkLst>
        </pc:grpChg>
        <pc:grpChg chg="add del">
          <ac:chgData name="EL AAMILI HAMZA" userId="178bb77b-182e-47ec-9162-877c2b9b1f06" providerId="ADAL" clId="{A988729C-30A0-4DF1-BE98-C64099B63B34}" dt="2024-11-01T11:22:13.972" v="997" actId="26606"/>
          <ac:grpSpMkLst>
            <pc:docMk/>
            <pc:sldMk cId="3510862643" sldId="265"/>
            <ac:grpSpMk id="4430" creationId="{C3279E8D-2BAA-4CB1-834B-09FADD54DE56}"/>
          </ac:grpSpMkLst>
        </pc:grpChg>
        <pc:grpChg chg="add del">
          <ac:chgData name="EL AAMILI HAMZA" userId="178bb77b-182e-47ec-9162-877c2b9b1f06" providerId="ADAL" clId="{A988729C-30A0-4DF1-BE98-C64099B63B34}" dt="2024-11-01T11:22:14.019" v="998" actId="26606"/>
          <ac:grpSpMkLst>
            <pc:docMk/>
            <pc:sldMk cId="3510862643" sldId="265"/>
            <ac:grpSpMk id="4437" creationId="{D43CEE6D-CB0E-C3BF-4398-26B3099DE133}"/>
          </ac:grpSpMkLst>
        </pc:grpChg>
        <pc:grpChg chg="add del">
          <ac:chgData name="EL AAMILI HAMZA" userId="178bb77b-182e-47ec-9162-877c2b9b1f06" providerId="ADAL" clId="{A988729C-30A0-4DF1-BE98-C64099B63B34}" dt="2024-11-01T11:22:14.019" v="998" actId="26606"/>
          <ac:grpSpMkLst>
            <pc:docMk/>
            <pc:sldMk cId="3510862643" sldId="265"/>
            <ac:grpSpMk id="4446" creationId="{824BB42E-82EB-476B-6795-F15A44DB253B}"/>
          </ac:grpSpMkLst>
        </pc:grpChg>
        <pc:grpChg chg="add del">
          <ac:chgData name="EL AAMILI HAMZA" userId="178bb77b-182e-47ec-9162-877c2b9b1f06" providerId="ADAL" clId="{A988729C-30A0-4DF1-BE98-C64099B63B34}" dt="2024-11-01T11:22:14.019" v="998" actId="26606"/>
          <ac:grpSpMkLst>
            <pc:docMk/>
            <pc:sldMk cId="3510862643" sldId="265"/>
            <ac:grpSpMk id="4459" creationId="{CA2E3207-AE0A-943C-BEAF-DC67F78BD7D3}"/>
          </ac:grpSpMkLst>
        </pc:grpChg>
        <pc:grpChg chg="add del">
          <ac:chgData name="EL AAMILI HAMZA" userId="178bb77b-182e-47ec-9162-877c2b9b1f06" providerId="ADAL" clId="{A988729C-30A0-4DF1-BE98-C64099B63B34}" dt="2024-11-01T11:22:14.019" v="998" actId="26606"/>
          <ac:grpSpMkLst>
            <pc:docMk/>
            <pc:sldMk cId="3510862643" sldId="265"/>
            <ac:grpSpMk id="4469" creationId="{BD135D53-A27D-C4A3-1DE3-65F502EF4010}"/>
          </ac:grpSpMkLst>
        </pc:grpChg>
        <pc:grpChg chg="add del">
          <ac:chgData name="EL AAMILI HAMZA" userId="178bb77b-182e-47ec-9162-877c2b9b1f06" providerId="ADAL" clId="{A988729C-30A0-4DF1-BE98-C64099B63B34}" dt="2024-11-01T11:22:14.019" v="998" actId="26606"/>
          <ac:grpSpMkLst>
            <pc:docMk/>
            <pc:sldMk cId="3510862643" sldId="265"/>
            <ac:grpSpMk id="4481" creationId="{1ABFB85E-814C-5F84-603C-C42127B71B1C}"/>
          </ac:grpSpMkLst>
        </pc:grpChg>
        <pc:grpChg chg="add del">
          <ac:chgData name="EL AAMILI HAMZA" userId="178bb77b-182e-47ec-9162-877c2b9b1f06" providerId="ADAL" clId="{A988729C-30A0-4DF1-BE98-C64099B63B34}" dt="2024-11-01T11:22:05.120" v="995" actId="26606"/>
          <ac:grpSpMkLst>
            <pc:docMk/>
            <pc:sldMk cId="3510862643" sldId="265"/>
            <ac:grpSpMk id="4496" creationId="{03E9870D-4BBA-43AF-8D44-BBADF020CFF6}"/>
          </ac:grpSpMkLst>
        </pc:grpChg>
        <pc:grpChg chg="add del">
          <ac:chgData name="EL AAMILI HAMZA" userId="178bb77b-182e-47ec-9162-877c2b9b1f06" providerId="ADAL" clId="{A988729C-30A0-4DF1-BE98-C64099B63B34}" dt="2024-11-01T11:22:05.120" v="995" actId="26606"/>
          <ac:grpSpMkLst>
            <pc:docMk/>
            <pc:sldMk cId="3510862643" sldId="265"/>
            <ac:grpSpMk id="4505" creationId="{C3279E8D-2BAA-4CB1-834B-09FADD54DE56}"/>
          </ac:grpSpMkLst>
        </pc:grpChg>
        <pc:grpChg chg="add del">
          <ac:chgData name="EL AAMILI HAMZA" userId="178bb77b-182e-47ec-9162-877c2b9b1f06" providerId="ADAL" clId="{A988729C-30A0-4DF1-BE98-C64099B63B34}" dt="2024-11-01T11:22:05.120" v="995" actId="26606"/>
          <ac:grpSpMkLst>
            <pc:docMk/>
            <pc:sldMk cId="3510862643" sldId="265"/>
            <ac:grpSpMk id="4518" creationId="{7092E392-4FB7-4E2D-928D-EFC63D148E1E}"/>
          </ac:grpSpMkLst>
        </pc:grpChg>
        <pc:grpChg chg="add del">
          <ac:chgData name="EL AAMILI HAMZA" userId="178bb77b-182e-47ec-9162-877c2b9b1f06" providerId="ADAL" clId="{A988729C-30A0-4DF1-BE98-C64099B63B34}" dt="2024-11-01T11:22:05.120" v="995" actId="26606"/>
          <ac:grpSpMkLst>
            <pc:docMk/>
            <pc:sldMk cId="3510862643" sldId="265"/>
            <ac:grpSpMk id="4528" creationId="{A7C60A7A-4212-46AC-80A2-DE231DD3D19F}"/>
          </ac:grpSpMkLst>
        </pc:grpChg>
        <pc:grpChg chg="add del">
          <ac:chgData name="EL AAMILI HAMZA" userId="178bb77b-182e-47ec-9162-877c2b9b1f06" providerId="ADAL" clId="{A988729C-30A0-4DF1-BE98-C64099B63B34}" dt="2024-11-01T11:24:02.499" v="1009" actId="26606"/>
          <ac:grpSpMkLst>
            <pc:docMk/>
            <pc:sldMk cId="3510862643" sldId="265"/>
            <ac:grpSpMk id="4532" creationId="{F92766D7-899F-44A9-A652-6DC23F3ED31A}"/>
          </ac:grpSpMkLst>
        </pc:grpChg>
        <pc:grpChg chg="add del">
          <ac:chgData name="EL AAMILI HAMZA" userId="178bb77b-182e-47ec-9162-877c2b9b1f06" providerId="ADAL" clId="{A988729C-30A0-4DF1-BE98-C64099B63B34}" dt="2024-11-01T11:22:05.120" v="995" actId="26606"/>
          <ac:grpSpMkLst>
            <pc:docMk/>
            <pc:sldMk cId="3510862643" sldId="265"/>
            <ac:grpSpMk id="4540" creationId="{5C0E6139-8A19-4905-87E2-E547D7B7F1AF}"/>
          </ac:grpSpMkLst>
        </pc:grpChg>
        <pc:grpChg chg="add del">
          <ac:chgData name="EL AAMILI HAMZA" userId="178bb77b-182e-47ec-9162-877c2b9b1f06" providerId="ADAL" clId="{A988729C-30A0-4DF1-BE98-C64099B63B34}" dt="2024-11-01T11:22:13.972" v="997" actId="26606"/>
          <ac:grpSpMkLst>
            <pc:docMk/>
            <pc:sldMk cId="3510862643" sldId="265"/>
            <ac:grpSpMk id="4545" creationId="{D77BF9F5-CA63-42A6-AC93-C2BDF4727665}"/>
          </ac:grpSpMkLst>
        </pc:grpChg>
        <pc:grpChg chg="add del">
          <ac:chgData name="EL AAMILI HAMZA" userId="178bb77b-182e-47ec-9162-877c2b9b1f06" providerId="ADAL" clId="{A988729C-30A0-4DF1-BE98-C64099B63B34}" dt="2024-11-01T11:22:13.972" v="997" actId="26606"/>
          <ac:grpSpMkLst>
            <pc:docMk/>
            <pc:sldMk cId="3510862643" sldId="265"/>
            <ac:grpSpMk id="4556" creationId="{94D09F36-C387-49FA-9BEA-D0427CE84C57}"/>
          </ac:grpSpMkLst>
        </pc:grpChg>
        <pc:grpChg chg="add del">
          <ac:chgData name="EL AAMILI HAMZA" userId="178bb77b-182e-47ec-9162-877c2b9b1f06" providerId="ADAL" clId="{A988729C-30A0-4DF1-BE98-C64099B63B34}" dt="2024-11-01T11:22:13.972" v="997" actId="26606"/>
          <ac:grpSpMkLst>
            <pc:docMk/>
            <pc:sldMk cId="3510862643" sldId="265"/>
            <ac:grpSpMk id="4559" creationId="{B858DA4F-B13B-4D82-A95F-CBF114BDDD7A}"/>
          </ac:grpSpMkLst>
        </pc:grpChg>
        <pc:grpChg chg="add del">
          <ac:chgData name="EL AAMILI HAMZA" userId="178bb77b-182e-47ec-9162-877c2b9b1f06" providerId="ADAL" clId="{A988729C-30A0-4DF1-BE98-C64099B63B34}" dt="2024-11-01T11:24:02.499" v="1009" actId="26606"/>
          <ac:grpSpMkLst>
            <pc:docMk/>
            <pc:sldMk cId="3510862643" sldId="265"/>
            <ac:grpSpMk id="4582" creationId="{03E9870D-4BBA-43AF-8D44-BBADF020CFF6}"/>
          </ac:grpSpMkLst>
        </pc:grpChg>
        <pc:grpChg chg="add del">
          <ac:chgData name="EL AAMILI HAMZA" userId="178bb77b-182e-47ec-9162-877c2b9b1f06" providerId="ADAL" clId="{A988729C-30A0-4DF1-BE98-C64099B63B34}" dt="2024-11-01T11:24:02.499" v="1009" actId="26606"/>
          <ac:grpSpMkLst>
            <pc:docMk/>
            <pc:sldMk cId="3510862643" sldId="265"/>
            <ac:grpSpMk id="4583" creationId="{C3279E8D-2BAA-4CB1-834B-09FADD54DE56}"/>
          </ac:grpSpMkLst>
        </pc:grpChg>
        <pc:grpChg chg="add del">
          <ac:chgData name="EL AAMILI HAMZA" userId="178bb77b-182e-47ec-9162-877c2b9b1f06" providerId="ADAL" clId="{A988729C-30A0-4DF1-BE98-C64099B63B34}" dt="2024-11-01T11:24:02.499" v="1009" actId="26606"/>
          <ac:grpSpMkLst>
            <pc:docMk/>
            <pc:sldMk cId="3510862643" sldId="265"/>
            <ac:grpSpMk id="4586" creationId="{3DB4696B-7CAE-4CF0-A785-43D6C2C901F9}"/>
          </ac:grpSpMkLst>
        </pc:grpChg>
        <pc:grpChg chg="add del">
          <ac:chgData name="EL AAMILI HAMZA" userId="178bb77b-182e-47ec-9162-877c2b9b1f06" providerId="ADAL" clId="{A988729C-30A0-4DF1-BE98-C64099B63B34}" dt="2024-11-01T11:24:02.499" v="1009" actId="26606"/>
          <ac:grpSpMkLst>
            <pc:docMk/>
            <pc:sldMk cId="3510862643" sldId="265"/>
            <ac:grpSpMk id="4587" creationId="{8CA1747A-4050-4E70-AED3-54A61C6551C6}"/>
          </ac:grpSpMkLst>
        </pc:grpChg>
        <pc:grpChg chg="add del">
          <ac:chgData name="EL AAMILI HAMZA" userId="178bb77b-182e-47ec-9162-877c2b9b1f06" providerId="ADAL" clId="{A988729C-30A0-4DF1-BE98-C64099B63B34}" dt="2024-11-01T11:24:02.452" v="1008" actId="26606"/>
          <ac:grpSpMkLst>
            <pc:docMk/>
            <pc:sldMk cId="3510862643" sldId="265"/>
            <ac:grpSpMk id="4601" creationId="{9C6A6A21-4C17-4D70-902F-429763934904}"/>
          </ac:grpSpMkLst>
        </pc:grpChg>
        <pc:grpChg chg="add del">
          <ac:chgData name="EL AAMILI HAMZA" userId="178bb77b-182e-47ec-9162-877c2b9b1f06" providerId="ADAL" clId="{A988729C-30A0-4DF1-BE98-C64099B63B34}" dt="2024-11-01T11:24:02.452" v="1008" actId="26606"/>
          <ac:grpSpMkLst>
            <pc:docMk/>
            <pc:sldMk cId="3510862643" sldId="265"/>
            <ac:grpSpMk id="4611" creationId="{741948F9-C525-410D-9F0C-63EA1E0F393C}"/>
          </ac:grpSpMkLst>
        </pc:grpChg>
        <pc:grpChg chg="add">
          <ac:chgData name="EL AAMILI HAMZA" userId="178bb77b-182e-47ec-9162-877c2b9b1f06" providerId="ADAL" clId="{A988729C-30A0-4DF1-BE98-C64099B63B34}" dt="2024-11-01T11:24:02.499" v="1009" actId="26606"/>
          <ac:grpSpMkLst>
            <pc:docMk/>
            <pc:sldMk cId="3510862643" sldId="265"/>
            <ac:grpSpMk id="4624" creationId="{DC655204-C06A-4A55-9BB4-C79C4AF9D63F}"/>
          </ac:grpSpMkLst>
        </pc:grpChg>
        <pc:grpChg chg="add">
          <ac:chgData name="EL AAMILI HAMZA" userId="178bb77b-182e-47ec-9162-877c2b9b1f06" providerId="ADAL" clId="{A988729C-30A0-4DF1-BE98-C64099B63B34}" dt="2024-11-01T11:24:02.499" v="1009" actId="26606"/>
          <ac:grpSpMkLst>
            <pc:docMk/>
            <pc:sldMk cId="3510862643" sldId="265"/>
            <ac:grpSpMk id="4633" creationId="{4C476EAB-383B-48F9-B661-B049EB50AE63}"/>
          </ac:grpSpMkLst>
        </pc:grpChg>
        <pc:graphicFrameChg chg="del">
          <ac:chgData name="EL AAMILI HAMZA" userId="178bb77b-182e-47ec-9162-877c2b9b1f06" providerId="ADAL" clId="{A988729C-30A0-4DF1-BE98-C64099B63B34}" dt="2024-11-01T11:21:10.751" v="990" actId="478"/>
          <ac:graphicFrameMkLst>
            <pc:docMk/>
            <pc:sldMk cId="3510862643" sldId="265"/>
            <ac:graphicFrameMk id="5" creationId="{1E0D6818-1ABB-EB8E-0592-89A57BEDAEB1}"/>
          </ac:graphicFrameMkLst>
        </pc:graphicFrameChg>
        <pc:graphicFrameChg chg="add mod">
          <ac:chgData name="EL AAMILI HAMZA" userId="178bb77b-182e-47ec-9162-877c2b9b1f06" providerId="ADAL" clId="{A988729C-30A0-4DF1-BE98-C64099B63B34}" dt="2024-11-01T11:23:45.929" v="1004"/>
          <ac:graphicFrameMkLst>
            <pc:docMk/>
            <pc:sldMk cId="3510862643" sldId="265"/>
            <ac:graphicFrameMk id="7" creationId="{574D1002-731F-3845-A489-6F7CF4C7343E}"/>
          </ac:graphicFrameMkLst>
        </pc:graphicFrameChg>
        <pc:graphicFrameChg chg="add mod modGraphic">
          <ac:chgData name="EL AAMILI HAMZA" userId="178bb77b-182e-47ec-9162-877c2b9b1f06" providerId="ADAL" clId="{A988729C-30A0-4DF1-BE98-C64099B63B34}" dt="2024-11-01T11:28:57.516" v="1073" actId="14734"/>
          <ac:graphicFrameMkLst>
            <pc:docMk/>
            <pc:sldMk cId="3510862643" sldId="265"/>
            <ac:graphicFrameMk id="10" creationId="{E9AD4FE4-8EB6-1F8A-478B-18ABC2381DD9}"/>
          </ac:graphicFrameMkLst>
        </pc:graphicFrameChg>
        <pc:picChg chg="del">
          <ac:chgData name="EL AAMILI HAMZA" userId="178bb77b-182e-47ec-9162-877c2b9b1f06" providerId="ADAL" clId="{A988729C-30A0-4DF1-BE98-C64099B63B34}" dt="2024-11-01T11:21:06.495" v="989" actId="478"/>
          <ac:picMkLst>
            <pc:docMk/>
            <pc:sldMk cId="3510862643" sldId="265"/>
            <ac:picMk id="4" creationId="{808B7B0E-55EA-D1C9-3C0E-8CE234059920}"/>
          </ac:picMkLst>
        </pc:picChg>
        <pc:picChg chg="add mod ord">
          <ac:chgData name="EL AAMILI HAMZA" userId="178bb77b-182e-47ec-9162-877c2b9b1f06" providerId="ADAL" clId="{A988729C-30A0-4DF1-BE98-C64099B63B34}" dt="2024-11-07T10:12:17.073" v="1088" actId="1076"/>
          <ac:picMkLst>
            <pc:docMk/>
            <pc:sldMk cId="3510862643" sldId="265"/>
            <ac:picMk id="6" creationId="{E3DCEA4C-48F9-5D24-327A-6B52A41E1F6D}"/>
          </ac:picMkLst>
        </pc:picChg>
      </pc:sldChg>
      <pc:sldChg chg="modSp modAnim">
        <pc:chgData name="EL AAMILI HAMZA" userId="178bb77b-182e-47ec-9162-877c2b9b1f06" providerId="ADAL" clId="{A988729C-30A0-4DF1-BE98-C64099B63B34}" dt="2024-11-10T13:19:21.174" v="1486" actId="20577"/>
        <pc:sldMkLst>
          <pc:docMk/>
          <pc:sldMk cId="1800992993" sldId="268"/>
        </pc:sldMkLst>
        <pc:spChg chg="mod">
          <ac:chgData name="EL AAMILI HAMZA" userId="178bb77b-182e-47ec-9162-877c2b9b1f06" providerId="ADAL" clId="{A988729C-30A0-4DF1-BE98-C64099B63B34}" dt="2024-11-10T13:19:21.174" v="1486" actId="20577"/>
          <ac:spMkLst>
            <pc:docMk/>
            <pc:sldMk cId="1800992993" sldId="268"/>
            <ac:spMk id="3" creationId="{5ECD5E8A-82A3-81FB-8F93-C82D60C886CB}"/>
          </ac:spMkLst>
        </pc:spChg>
      </pc:sldChg>
      <pc:sldChg chg="addSp delSp modSp add mod ord modAnim">
        <pc:chgData name="EL AAMILI HAMZA" userId="178bb77b-182e-47ec-9162-877c2b9b1f06" providerId="ADAL" clId="{A988729C-30A0-4DF1-BE98-C64099B63B34}" dt="2024-11-10T13:21:12.781" v="1502" actId="20577"/>
        <pc:sldMkLst>
          <pc:docMk/>
          <pc:sldMk cId="1193988913" sldId="269"/>
        </pc:sldMkLst>
        <pc:spChg chg="mod">
          <ac:chgData name="EL AAMILI HAMZA" userId="178bb77b-182e-47ec-9162-877c2b9b1f06" providerId="ADAL" clId="{A988729C-30A0-4DF1-BE98-C64099B63B34}" dt="2024-11-10T13:08:27.214" v="1284" actId="14100"/>
          <ac:spMkLst>
            <pc:docMk/>
            <pc:sldMk cId="1193988913" sldId="269"/>
            <ac:spMk id="2" creationId="{FF842E6E-5EDD-11B9-7191-C6768EB1F8BD}"/>
          </ac:spMkLst>
        </pc:spChg>
        <pc:spChg chg="mod">
          <ac:chgData name="EL AAMILI HAMZA" userId="178bb77b-182e-47ec-9162-877c2b9b1f06" providerId="ADAL" clId="{A988729C-30A0-4DF1-BE98-C64099B63B34}" dt="2024-11-10T13:21:12.781" v="1502" actId="20577"/>
          <ac:spMkLst>
            <pc:docMk/>
            <pc:sldMk cId="1193988913" sldId="269"/>
            <ac:spMk id="3" creationId="{ED5B6035-D227-9FCE-EECC-444C1B808A1E}"/>
          </ac:spMkLst>
        </pc:spChg>
        <pc:spChg chg="del">
          <ac:chgData name="EL AAMILI HAMZA" userId="178bb77b-182e-47ec-9162-877c2b9b1f06" providerId="ADAL" clId="{A988729C-30A0-4DF1-BE98-C64099B63B34}" dt="2024-11-10T12:55:57.116" v="1241" actId="26606"/>
          <ac:spMkLst>
            <pc:docMk/>
            <pc:sldMk cId="1193988913" sldId="269"/>
            <ac:spMk id="274" creationId="{992B5199-CD52-E878-FAC1-CB7AD104D18F}"/>
          </ac:spMkLst>
        </pc:spChg>
        <pc:spChg chg="del">
          <ac:chgData name="EL AAMILI HAMZA" userId="178bb77b-182e-47ec-9162-877c2b9b1f06" providerId="ADAL" clId="{A988729C-30A0-4DF1-BE98-C64099B63B34}" dt="2024-11-10T12:55:57.116" v="1241" actId="26606"/>
          <ac:spMkLst>
            <pc:docMk/>
            <pc:sldMk cId="1193988913" sldId="269"/>
            <ac:spMk id="276" creationId="{1FB57F58-3C8C-A4DE-08AF-D11E4FF48CD3}"/>
          </ac:spMkLst>
        </pc:spChg>
        <pc:spChg chg="del">
          <ac:chgData name="EL AAMILI HAMZA" userId="178bb77b-182e-47ec-9162-877c2b9b1f06" providerId="ADAL" clId="{A988729C-30A0-4DF1-BE98-C64099B63B34}" dt="2024-11-10T12:55:57.116" v="1241" actId="26606"/>
          <ac:spMkLst>
            <pc:docMk/>
            <pc:sldMk cId="1193988913" sldId="269"/>
            <ac:spMk id="278" creationId="{5278BAB3-42FF-7A0D-4EB4-925CFFF29D10}"/>
          </ac:spMkLst>
        </pc:spChg>
        <pc:spChg chg="del">
          <ac:chgData name="EL AAMILI HAMZA" userId="178bb77b-182e-47ec-9162-877c2b9b1f06" providerId="ADAL" clId="{A988729C-30A0-4DF1-BE98-C64099B63B34}" dt="2024-11-10T12:55:57.116" v="1241" actId="26606"/>
          <ac:spMkLst>
            <pc:docMk/>
            <pc:sldMk cId="1193988913" sldId="269"/>
            <ac:spMk id="280" creationId="{C7DF8507-66EF-088E-3BEF-D3697905EFBB}"/>
          </ac:spMkLst>
        </pc:spChg>
        <pc:spChg chg="del">
          <ac:chgData name="EL AAMILI HAMZA" userId="178bb77b-182e-47ec-9162-877c2b9b1f06" providerId="ADAL" clId="{A988729C-30A0-4DF1-BE98-C64099B63B34}" dt="2024-11-10T12:55:57.116" v="1241" actId="26606"/>
          <ac:spMkLst>
            <pc:docMk/>
            <pc:sldMk cId="1193988913" sldId="269"/>
            <ac:spMk id="300" creationId="{03ED43D7-CDA3-6ABB-C2C7-728D81B6C004}"/>
          </ac:spMkLst>
        </pc:spChg>
        <pc:spChg chg="del">
          <ac:chgData name="EL AAMILI HAMZA" userId="178bb77b-182e-47ec-9162-877c2b9b1f06" providerId="ADAL" clId="{A988729C-30A0-4DF1-BE98-C64099B63B34}" dt="2024-11-10T12:55:57.116" v="1241" actId="26606"/>
          <ac:spMkLst>
            <pc:docMk/>
            <pc:sldMk cId="1193988913" sldId="269"/>
            <ac:spMk id="302" creationId="{0D60B3E7-637A-6F37-70BF-2797350A5CE7}"/>
          </ac:spMkLst>
        </pc:spChg>
        <pc:spChg chg="del">
          <ac:chgData name="EL AAMILI HAMZA" userId="178bb77b-182e-47ec-9162-877c2b9b1f06" providerId="ADAL" clId="{A988729C-30A0-4DF1-BE98-C64099B63B34}" dt="2024-11-10T12:55:57.116" v="1241" actId="26606"/>
          <ac:spMkLst>
            <pc:docMk/>
            <pc:sldMk cId="1193988913" sldId="269"/>
            <ac:spMk id="304" creationId="{E480442A-5076-C795-1DD0-D54416DFAEEC}"/>
          </ac:spMkLst>
        </pc:spChg>
        <pc:spChg chg="add del">
          <ac:chgData name="EL AAMILI HAMZA" userId="178bb77b-182e-47ec-9162-877c2b9b1f06" providerId="ADAL" clId="{A988729C-30A0-4DF1-BE98-C64099B63B34}" dt="2024-11-10T12:56:50.956" v="1248" actId="26606"/>
          <ac:spMkLst>
            <pc:docMk/>
            <pc:sldMk cId="1193988913" sldId="269"/>
            <ac:spMk id="329" creationId="{247A131F-D5DE-41A5-B4CF-4F345319B40B}"/>
          </ac:spMkLst>
        </pc:spChg>
        <pc:spChg chg="add del">
          <ac:chgData name="EL AAMILI HAMZA" userId="178bb77b-182e-47ec-9162-877c2b9b1f06" providerId="ADAL" clId="{A988729C-30A0-4DF1-BE98-C64099B63B34}" dt="2024-11-10T12:56:50.956" v="1248" actId="26606"/>
          <ac:spMkLst>
            <pc:docMk/>
            <pc:sldMk cId="1193988913" sldId="269"/>
            <ac:spMk id="331" creationId="{3AF4666D-BD98-40A5-A75F-478B982010B2}"/>
          </ac:spMkLst>
        </pc:spChg>
        <pc:spChg chg="add del">
          <ac:chgData name="EL AAMILI HAMZA" userId="178bb77b-182e-47ec-9162-877c2b9b1f06" providerId="ADAL" clId="{A988729C-30A0-4DF1-BE98-C64099B63B34}" dt="2024-11-10T12:56:50.956" v="1248" actId="26606"/>
          <ac:spMkLst>
            <pc:docMk/>
            <pc:sldMk cId="1193988913" sldId="269"/>
            <ac:spMk id="333" creationId="{68680585-71F9-4721-A998-4974171D2EB4}"/>
          </ac:spMkLst>
        </pc:spChg>
        <pc:spChg chg="add del">
          <ac:chgData name="EL AAMILI HAMZA" userId="178bb77b-182e-47ec-9162-877c2b9b1f06" providerId="ADAL" clId="{A988729C-30A0-4DF1-BE98-C64099B63B34}" dt="2024-11-10T12:56:50.956" v="1248" actId="26606"/>
          <ac:spMkLst>
            <pc:docMk/>
            <pc:sldMk cId="1193988913" sldId="269"/>
            <ac:spMk id="335" creationId="{12BC95C2-2EEC-4F59-ABA8-660B0D059CCF}"/>
          </ac:spMkLst>
        </pc:spChg>
        <pc:spChg chg="add del">
          <ac:chgData name="EL AAMILI HAMZA" userId="178bb77b-182e-47ec-9162-877c2b9b1f06" providerId="ADAL" clId="{A988729C-30A0-4DF1-BE98-C64099B63B34}" dt="2024-11-10T12:56:50.956" v="1248" actId="26606"/>
          <ac:spMkLst>
            <pc:docMk/>
            <pc:sldMk cId="1193988913" sldId="269"/>
            <ac:spMk id="355" creationId="{8651CFA9-6065-4243-AC48-858E359780B1}"/>
          </ac:spMkLst>
        </pc:spChg>
        <pc:spChg chg="add del">
          <ac:chgData name="EL AAMILI HAMZA" userId="178bb77b-182e-47ec-9162-877c2b9b1f06" providerId="ADAL" clId="{A988729C-30A0-4DF1-BE98-C64099B63B34}" dt="2024-11-10T12:56:50.956" v="1248" actId="26606"/>
          <ac:spMkLst>
            <pc:docMk/>
            <pc:sldMk cId="1193988913" sldId="269"/>
            <ac:spMk id="357" creationId="{37962AE0-6A1C-4B76-9D52-10E5E6D7D3BB}"/>
          </ac:spMkLst>
        </pc:spChg>
        <pc:spChg chg="add del">
          <ac:chgData name="EL AAMILI HAMZA" userId="178bb77b-182e-47ec-9162-877c2b9b1f06" providerId="ADAL" clId="{A988729C-30A0-4DF1-BE98-C64099B63B34}" dt="2024-11-10T12:56:50.956" v="1248" actId="26606"/>
          <ac:spMkLst>
            <pc:docMk/>
            <pc:sldMk cId="1193988913" sldId="269"/>
            <ac:spMk id="359" creationId="{16E12301-1C96-4D15-9838-D5B894B22365}"/>
          </ac:spMkLst>
        </pc:spChg>
        <pc:spChg chg="add del">
          <ac:chgData name="EL AAMILI HAMZA" userId="178bb77b-182e-47ec-9162-877c2b9b1f06" providerId="ADAL" clId="{A988729C-30A0-4DF1-BE98-C64099B63B34}" dt="2024-11-10T12:56:28.884" v="1245" actId="26606"/>
          <ac:spMkLst>
            <pc:docMk/>
            <pc:sldMk cId="1193988913" sldId="269"/>
            <ac:spMk id="384" creationId="{247A131F-D5DE-41A5-B4CF-4F345319B40B}"/>
          </ac:spMkLst>
        </pc:spChg>
        <pc:spChg chg="add del">
          <ac:chgData name="EL AAMILI HAMZA" userId="178bb77b-182e-47ec-9162-877c2b9b1f06" providerId="ADAL" clId="{A988729C-30A0-4DF1-BE98-C64099B63B34}" dt="2024-11-10T12:56:28.884" v="1245" actId="26606"/>
          <ac:spMkLst>
            <pc:docMk/>
            <pc:sldMk cId="1193988913" sldId="269"/>
            <ac:spMk id="386" creationId="{3AF4666D-BD98-40A5-A75F-478B982010B2}"/>
          </ac:spMkLst>
        </pc:spChg>
        <pc:spChg chg="add del">
          <ac:chgData name="EL AAMILI HAMZA" userId="178bb77b-182e-47ec-9162-877c2b9b1f06" providerId="ADAL" clId="{A988729C-30A0-4DF1-BE98-C64099B63B34}" dt="2024-11-10T12:56:28.884" v="1245" actId="26606"/>
          <ac:spMkLst>
            <pc:docMk/>
            <pc:sldMk cId="1193988913" sldId="269"/>
            <ac:spMk id="388" creationId="{68680585-71F9-4721-A998-4974171D2EB4}"/>
          </ac:spMkLst>
        </pc:spChg>
        <pc:spChg chg="add del">
          <ac:chgData name="EL AAMILI HAMZA" userId="178bb77b-182e-47ec-9162-877c2b9b1f06" providerId="ADAL" clId="{A988729C-30A0-4DF1-BE98-C64099B63B34}" dt="2024-11-10T12:56:28.884" v="1245" actId="26606"/>
          <ac:spMkLst>
            <pc:docMk/>
            <pc:sldMk cId="1193988913" sldId="269"/>
            <ac:spMk id="390" creationId="{12BC95C2-2EEC-4F59-ABA8-660B0D059CCF}"/>
          </ac:spMkLst>
        </pc:spChg>
        <pc:spChg chg="add del">
          <ac:chgData name="EL AAMILI HAMZA" userId="178bb77b-182e-47ec-9162-877c2b9b1f06" providerId="ADAL" clId="{A988729C-30A0-4DF1-BE98-C64099B63B34}" dt="2024-11-10T12:56:28.884" v="1245" actId="26606"/>
          <ac:spMkLst>
            <pc:docMk/>
            <pc:sldMk cId="1193988913" sldId="269"/>
            <ac:spMk id="410" creationId="{8651CFA9-6065-4243-AC48-858E359780B1}"/>
          </ac:spMkLst>
        </pc:spChg>
        <pc:spChg chg="add del">
          <ac:chgData name="EL AAMILI HAMZA" userId="178bb77b-182e-47ec-9162-877c2b9b1f06" providerId="ADAL" clId="{A988729C-30A0-4DF1-BE98-C64099B63B34}" dt="2024-11-10T12:56:28.884" v="1245" actId="26606"/>
          <ac:spMkLst>
            <pc:docMk/>
            <pc:sldMk cId="1193988913" sldId="269"/>
            <ac:spMk id="412" creationId="{37962AE0-6A1C-4B76-9D52-10E5E6D7D3BB}"/>
          </ac:spMkLst>
        </pc:spChg>
        <pc:spChg chg="add del">
          <ac:chgData name="EL AAMILI HAMZA" userId="178bb77b-182e-47ec-9162-877c2b9b1f06" providerId="ADAL" clId="{A988729C-30A0-4DF1-BE98-C64099B63B34}" dt="2024-11-10T12:56:50.878" v="1247" actId="26606"/>
          <ac:spMkLst>
            <pc:docMk/>
            <pc:sldMk cId="1193988913" sldId="269"/>
            <ac:spMk id="435" creationId="{247A131F-D5DE-41A5-B4CF-4F345319B40B}"/>
          </ac:spMkLst>
        </pc:spChg>
        <pc:spChg chg="add del">
          <ac:chgData name="EL AAMILI HAMZA" userId="178bb77b-182e-47ec-9162-877c2b9b1f06" providerId="ADAL" clId="{A988729C-30A0-4DF1-BE98-C64099B63B34}" dt="2024-11-10T12:56:50.878" v="1247" actId="26606"/>
          <ac:spMkLst>
            <pc:docMk/>
            <pc:sldMk cId="1193988913" sldId="269"/>
            <ac:spMk id="436" creationId="{3AF4666D-BD98-40A5-A75F-478B982010B2}"/>
          </ac:spMkLst>
        </pc:spChg>
        <pc:spChg chg="add del">
          <ac:chgData name="EL AAMILI HAMZA" userId="178bb77b-182e-47ec-9162-877c2b9b1f06" providerId="ADAL" clId="{A988729C-30A0-4DF1-BE98-C64099B63B34}" dt="2024-11-10T12:56:50.878" v="1247" actId="26606"/>
          <ac:spMkLst>
            <pc:docMk/>
            <pc:sldMk cId="1193988913" sldId="269"/>
            <ac:spMk id="437" creationId="{68680585-71F9-4721-A998-4974171D2EB4}"/>
          </ac:spMkLst>
        </pc:spChg>
        <pc:spChg chg="add del">
          <ac:chgData name="EL AAMILI HAMZA" userId="178bb77b-182e-47ec-9162-877c2b9b1f06" providerId="ADAL" clId="{A988729C-30A0-4DF1-BE98-C64099B63B34}" dt="2024-11-10T12:56:50.878" v="1247" actId="26606"/>
          <ac:spMkLst>
            <pc:docMk/>
            <pc:sldMk cId="1193988913" sldId="269"/>
            <ac:spMk id="438" creationId="{12BC95C2-2EEC-4F59-ABA8-660B0D059CCF}"/>
          </ac:spMkLst>
        </pc:spChg>
        <pc:spChg chg="add del">
          <ac:chgData name="EL AAMILI HAMZA" userId="178bb77b-182e-47ec-9162-877c2b9b1f06" providerId="ADAL" clId="{A988729C-30A0-4DF1-BE98-C64099B63B34}" dt="2024-11-10T12:56:50.878" v="1247" actId="26606"/>
          <ac:spMkLst>
            <pc:docMk/>
            <pc:sldMk cId="1193988913" sldId="269"/>
            <ac:spMk id="455" creationId="{8651CFA9-6065-4243-AC48-858E359780B1}"/>
          </ac:spMkLst>
        </pc:spChg>
        <pc:spChg chg="add del">
          <ac:chgData name="EL AAMILI HAMZA" userId="178bb77b-182e-47ec-9162-877c2b9b1f06" providerId="ADAL" clId="{A988729C-30A0-4DF1-BE98-C64099B63B34}" dt="2024-11-10T12:56:50.878" v="1247" actId="26606"/>
          <ac:spMkLst>
            <pc:docMk/>
            <pc:sldMk cId="1193988913" sldId="269"/>
            <ac:spMk id="456" creationId="{37962AE0-6A1C-4B76-9D52-10E5E6D7D3BB}"/>
          </ac:spMkLst>
        </pc:spChg>
        <pc:spChg chg="add del">
          <ac:chgData name="EL AAMILI HAMZA" userId="178bb77b-182e-47ec-9162-877c2b9b1f06" providerId="ADAL" clId="{A988729C-30A0-4DF1-BE98-C64099B63B34}" dt="2024-11-10T12:56:50.878" v="1247" actId="26606"/>
          <ac:spMkLst>
            <pc:docMk/>
            <pc:sldMk cId="1193988913" sldId="269"/>
            <ac:spMk id="457" creationId="{16E12301-1C96-4D15-9838-D5B894B22365}"/>
          </ac:spMkLst>
        </pc:spChg>
        <pc:spChg chg="add del">
          <ac:chgData name="EL AAMILI HAMZA" userId="178bb77b-182e-47ec-9162-877c2b9b1f06" providerId="ADAL" clId="{A988729C-30A0-4DF1-BE98-C64099B63B34}" dt="2024-11-10T13:03:38.871" v="1257" actId="26606"/>
          <ac:spMkLst>
            <pc:docMk/>
            <pc:sldMk cId="1193988913" sldId="269"/>
            <ac:spMk id="474" creationId="{247A131F-D5DE-41A5-B4CF-4F345319B40B}"/>
          </ac:spMkLst>
        </pc:spChg>
        <pc:spChg chg="add del">
          <ac:chgData name="EL AAMILI HAMZA" userId="178bb77b-182e-47ec-9162-877c2b9b1f06" providerId="ADAL" clId="{A988729C-30A0-4DF1-BE98-C64099B63B34}" dt="2024-11-10T13:03:38.871" v="1257" actId="26606"/>
          <ac:spMkLst>
            <pc:docMk/>
            <pc:sldMk cId="1193988913" sldId="269"/>
            <ac:spMk id="475" creationId="{3AF4666D-BD98-40A5-A75F-478B982010B2}"/>
          </ac:spMkLst>
        </pc:spChg>
        <pc:spChg chg="add del">
          <ac:chgData name="EL AAMILI HAMZA" userId="178bb77b-182e-47ec-9162-877c2b9b1f06" providerId="ADAL" clId="{A988729C-30A0-4DF1-BE98-C64099B63B34}" dt="2024-11-10T13:03:38.871" v="1257" actId="26606"/>
          <ac:spMkLst>
            <pc:docMk/>
            <pc:sldMk cId="1193988913" sldId="269"/>
            <ac:spMk id="476" creationId="{68680585-71F9-4721-A998-4974171D2EB4}"/>
          </ac:spMkLst>
        </pc:spChg>
        <pc:spChg chg="add del">
          <ac:chgData name="EL AAMILI HAMZA" userId="178bb77b-182e-47ec-9162-877c2b9b1f06" providerId="ADAL" clId="{A988729C-30A0-4DF1-BE98-C64099B63B34}" dt="2024-11-10T13:03:38.871" v="1257" actId="26606"/>
          <ac:spMkLst>
            <pc:docMk/>
            <pc:sldMk cId="1193988913" sldId="269"/>
            <ac:spMk id="477" creationId="{12BC95C2-2EEC-4F59-ABA8-660B0D059CCF}"/>
          </ac:spMkLst>
        </pc:spChg>
        <pc:spChg chg="add del">
          <ac:chgData name="EL AAMILI HAMZA" userId="178bb77b-182e-47ec-9162-877c2b9b1f06" providerId="ADAL" clId="{A988729C-30A0-4DF1-BE98-C64099B63B34}" dt="2024-11-10T13:03:38.871" v="1257" actId="26606"/>
          <ac:spMkLst>
            <pc:docMk/>
            <pc:sldMk cId="1193988913" sldId="269"/>
            <ac:spMk id="480" creationId="{8651CFA9-6065-4243-AC48-858E359780B1}"/>
          </ac:spMkLst>
        </pc:spChg>
        <pc:spChg chg="add del">
          <ac:chgData name="EL AAMILI HAMZA" userId="178bb77b-182e-47ec-9162-877c2b9b1f06" providerId="ADAL" clId="{A988729C-30A0-4DF1-BE98-C64099B63B34}" dt="2024-11-10T13:03:38.871" v="1257" actId="26606"/>
          <ac:spMkLst>
            <pc:docMk/>
            <pc:sldMk cId="1193988913" sldId="269"/>
            <ac:spMk id="481" creationId="{37962AE0-6A1C-4B76-9D52-10E5E6D7D3BB}"/>
          </ac:spMkLst>
        </pc:spChg>
        <pc:spChg chg="add del">
          <ac:chgData name="EL AAMILI HAMZA" userId="178bb77b-182e-47ec-9162-877c2b9b1f06" providerId="ADAL" clId="{A988729C-30A0-4DF1-BE98-C64099B63B34}" dt="2024-11-10T13:03:29.352" v="1254" actId="26606"/>
          <ac:spMkLst>
            <pc:docMk/>
            <pc:sldMk cId="1193988913" sldId="269"/>
            <ac:spMk id="489" creationId="{247A131F-D5DE-41A5-B4CF-4F345319B40B}"/>
          </ac:spMkLst>
        </pc:spChg>
        <pc:spChg chg="add del">
          <ac:chgData name="EL AAMILI HAMZA" userId="178bb77b-182e-47ec-9162-877c2b9b1f06" providerId="ADAL" clId="{A988729C-30A0-4DF1-BE98-C64099B63B34}" dt="2024-11-10T13:03:29.352" v="1254" actId="26606"/>
          <ac:spMkLst>
            <pc:docMk/>
            <pc:sldMk cId="1193988913" sldId="269"/>
            <ac:spMk id="491" creationId="{3AF4666D-BD98-40A5-A75F-478B982010B2}"/>
          </ac:spMkLst>
        </pc:spChg>
        <pc:spChg chg="add del">
          <ac:chgData name="EL AAMILI HAMZA" userId="178bb77b-182e-47ec-9162-877c2b9b1f06" providerId="ADAL" clId="{A988729C-30A0-4DF1-BE98-C64099B63B34}" dt="2024-11-10T13:03:29.352" v="1254" actId="26606"/>
          <ac:spMkLst>
            <pc:docMk/>
            <pc:sldMk cId="1193988913" sldId="269"/>
            <ac:spMk id="493" creationId="{68680585-71F9-4721-A998-4974171D2EB4}"/>
          </ac:spMkLst>
        </pc:spChg>
        <pc:spChg chg="add del">
          <ac:chgData name="EL AAMILI HAMZA" userId="178bb77b-182e-47ec-9162-877c2b9b1f06" providerId="ADAL" clId="{A988729C-30A0-4DF1-BE98-C64099B63B34}" dt="2024-11-10T13:03:29.352" v="1254" actId="26606"/>
          <ac:spMkLst>
            <pc:docMk/>
            <pc:sldMk cId="1193988913" sldId="269"/>
            <ac:spMk id="495" creationId="{12BC95C2-2EEC-4F59-ABA8-660B0D059CCF}"/>
          </ac:spMkLst>
        </pc:spChg>
        <pc:spChg chg="add del">
          <ac:chgData name="EL AAMILI HAMZA" userId="178bb77b-182e-47ec-9162-877c2b9b1f06" providerId="ADAL" clId="{A988729C-30A0-4DF1-BE98-C64099B63B34}" dt="2024-11-10T13:03:29.352" v="1254" actId="26606"/>
          <ac:spMkLst>
            <pc:docMk/>
            <pc:sldMk cId="1193988913" sldId="269"/>
            <ac:spMk id="513" creationId="{8651CFA9-6065-4243-AC48-858E359780B1}"/>
          </ac:spMkLst>
        </pc:spChg>
        <pc:spChg chg="add del">
          <ac:chgData name="EL AAMILI HAMZA" userId="178bb77b-182e-47ec-9162-877c2b9b1f06" providerId="ADAL" clId="{A988729C-30A0-4DF1-BE98-C64099B63B34}" dt="2024-11-10T13:03:29.352" v="1254" actId="26606"/>
          <ac:spMkLst>
            <pc:docMk/>
            <pc:sldMk cId="1193988913" sldId="269"/>
            <ac:spMk id="515" creationId="{37962AE0-6A1C-4B76-9D52-10E5E6D7D3BB}"/>
          </ac:spMkLst>
        </pc:spChg>
        <pc:spChg chg="add del">
          <ac:chgData name="EL AAMILI HAMZA" userId="178bb77b-182e-47ec-9162-877c2b9b1f06" providerId="ADAL" clId="{A988729C-30A0-4DF1-BE98-C64099B63B34}" dt="2024-11-10T13:03:38.791" v="1256" actId="26606"/>
          <ac:spMkLst>
            <pc:docMk/>
            <pc:sldMk cId="1193988913" sldId="269"/>
            <ac:spMk id="539" creationId="{247A131F-D5DE-41A5-B4CF-4F345319B40B}"/>
          </ac:spMkLst>
        </pc:spChg>
        <pc:spChg chg="add del">
          <ac:chgData name="EL AAMILI HAMZA" userId="178bb77b-182e-47ec-9162-877c2b9b1f06" providerId="ADAL" clId="{A988729C-30A0-4DF1-BE98-C64099B63B34}" dt="2024-11-10T13:03:38.791" v="1256" actId="26606"/>
          <ac:spMkLst>
            <pc:docMk/>
            <pc:sldMk cId="1193988913" sldId="269"/>
            <ac:spMk id="540" creationId="{3AF4666D-BD98-40A5-A75F-478B982010B2}"/>
          </ac:spMkLst>
        </pc:spChg>
        <pc:spChg chg="add del">
          <ac:chgData name="EL AAMILI HAMZA" userId="178bb77b-182e-47ec-9162-877c2b9b1f06" providerId="ADAL" clId="{A988729C-30A0-4DF1-BE98-C64099B63B34}" dt="2024-11-10T13:03:38.791" v="1256" actId="26606"/>
          <ac:spMkLst>
            <pc:docMk/>
            <pc:sldMk cId="1193988913" sldId="269"/>
            <ac:spMk id="541" creationId="{68680585-71F9-4721-A998-4974171D2EB4}"/>
          </ac:spMkLst>
        </pc:spChg>
        <pc:spChg chg="add del">
          <ac:chgData name="EL AAMILI HAMZA" userId="178bb77b-182e-47ec-9162-877c2b9b1f06" providerId="ADAL" clId="{A988729C-30A0-4DF1-BE98-C64099B63B34}" dt="2024-11-10T13:03:38.791" v="1256" actId="26606"/>
          <ac:spMkLst>
            <pc:docMk/>
            <pc:sldMk cId="1193988913" sldId="269"/>
            <ac:spMk id="542" creationId="{12BC95C2-2EEC-4F59-ABA8-660B0D059CCF}"/>
          </ac:spMkLst>
        </pc:spChg>
        <pc:spChg chg="add del">
          <ac:chgData name="EL AAMILI HAMZA" userId="178bb77b-182e-47ec-9162-877c2b9b1f06" providerId="ADAL" clId="{A988729C-30A0-4DF1-BE98-C64099B63B34}" dt="2024-11-10T13:03:38.791" v="1256" actId="26606"/>
          <ac:spMkLst>
            <pc:docMk/>
            <pc:sldMk cId="1193988913" sldId="269"/>
            <ac:spMk id="559" creationId="{8651CFA9-6065-4243-AC48-858E359780B1}"/>
          </ac:spMkLst>
        </pc:spChg>
        <pc:spChg chg="add del">
          <ac:chgData name="EL AAMILI HAMZA" userId="178bb77b-182e-47ec-9162-877c2b9b1f06" providerId="ADAL" clId="{A988729C-30A0-4DF1-BE98-C64099B63B34}" dt="2024-11-10T13:03:38.791" v="1256" actId="26606"/>
          <ac:spMkLst>
            <pc:docMk/>
            <pc:sldMk cId="1193988913" sldId="269"/>
            <ac:spMk id="560" creationId="{37962AE0-6A1C-4B76-9D52-10E5E6D7D3BB}"/>
          </ac:spMkLst>
        </pc:spChg>
        <pc:spChg chg="add del">
          <ac:chgData name="EL AAMILI HAMZA" userId="178bb77b-182e-47ec-9162-877c2b9b1f06" providerId="ADAL" clId="{A988729C-30A0-4DF1-BE98-C64099B63B34}" dt="2024-11-10T13:04:24.957" v="1263" actId="26606"/>
          <ac:spMkLst>
            <pc:docMk/>
            <pc:sldMk cId="1193988913" sldId="269"/>
            <ac:spMk id="580" creationId="{247A131F-D5DE-41A5-B4CF-4F345319B40B}"/>
          </ac:spMkLst>
        </pc:spChg>
        <pc:spChg chg="add del">
          <ac:chgData name="EL AAMILI HAMZA" userId="178bb77b-182e-47ec-9162-877c2b9b1f06" providerId="ADAL" clId="{A988729C-30A0-4DF1-BE98-C64099B63B34}" dt="2024-11-10T13:04:24.957" v="1263" actId="26606"/>
          <ac:spMkLst>
            <pc:docMk/>
            <pc:sldMk cId="1193988913" sldId="269"/>
            <ac:spMk id="581" creationId="{3AF4666D-BD98-40A5-A75F-478B982010B2}"/>
          </ac:spMkLst>
        </pc:spChg>
        <pc:spChg chg="add del">
          <ac:chgData name="EL AAMILI HAMZA" userId="178bb77b-182e-47ec-9162-877c2b9b1f06" providerId="ADAL" clId="{A988729C-30A0-4DF1-BE98-C64099B63B34}" dt="2024-11-10T13:04:24.957" v="1263" actId="26606"/>
          <ac:spMkLst>
            <pc:docMk/>
            <pc:sldMk cId="1193988913" sldId="269"/>
            <ac:spMk id="582" creationId="{68680585-71F9-4721-A998-4974171D2EB4}"/>
          </ac:spMkLst>
        </pc:spChg>
        <pc:spChg chg="add del">
          <ac:chgData name="EL AAMILI HAMZA" userId="178bb77b-182e-47ec-9162-877c2b9b1f06" providerId="ADAL" clId="{A988729C-30A0-4DF1-BE98-C64099B63B34}" dt="2024-11-10T13:04:24.957" v="1263" actId="26606"/>
          <ac:spMkLst>
            <pc:docMk/>
            <pc:sldMk cId="1193988913" sldId="269"/>
            <ac:spMk id="583" creationId="{12BC95C2-2EEC-4F59-ABA8-660B0D059CCF}"/>
          </ac:spMkLst>
        </pc:spChg>
        <pc:spChg chg="add del">
          <ac:chgData name="EL AAMILI HAMZA" userId="178bb77b-182e-47ec-9162-877c2b9b1f06" providerId="ADAL" clId="{A988729C-30A0-4DF1-BE98-C64099B63B34}" dt="2024-11-10T13:04:24.957" v="1263" actId="26606"/>
          <ac:spMkLst>
            <pc:docMk/>
            <pc:sldMk cId="1193988913" sldId="269"/>
            <ac:spMk id="587" creationId="{8651CFA9-6065-4243-AC48-858E359780B1}"/>
          </ac:spMkLst>
        </pc:spChg>
        <pc:spChg chg="add del">
          <ac:chgData name="EL AAMILI HAMZA" userId="178bb77b-182e-47ec-9162-877c2b9b1f06" providerId="ADAL" clId="{A988729C-30A0-4DF1-BE98-C64099B63B34}" dt="2024-11-10T13:04:24.957" v="1263" actId="26606"/>
          <ac:spMkLst>
            <pc:docMk/>
            <pc:sldMk cId="1193988913" sldId="269"/>
            <ac:spMk id="588" creationId="{37962AE0-6A1C-4B76-9D52-10E5E6D7D3BB}"/>
          </ac:spMkLst>
        </pc:spChg>
        <pc:spChg chg="add del">
          <ac:chgData name="EL AAMILI HAMZA" userId="178bb77b-182e-47ec-9162-877c2b9b1f06" providerId="ADAL" clId="{A988729C-30A0-4DF1-BE98-C64099B63B34}" dt="2024-11-10T13:04:24.957" v="1263" actId="26606"/>
          <ac:spMkLst>
            <pc:docMk/>
            <pc:sldMk cId="1193988913" sldId="269"/>
            <ac:spMk id="589" creationId="{16E12301-1C96-4D15-9838-D5B894B22365}"/>
          </ac:spMkLst>
        </pc:spChg>
        <pc:spChg chg="add del">
          <ac:chgData name="EL AAMILI HAMZA" userId="178bb77b-182e-47ec-9162-877c2b9b1f06" providerId="ADAL" clId="{A988729C-30A0-4DF1-BE98-C64099B63B34}" dt="2024-11-10T13:04:20.215" v="1260" actId="26606"/>
          <ac:spMkLst>
            <pc:docMk/>
            <pc:sldMk cId="1193988913" sldId="269"/>
            <ac:spMk id="595" creationId="{247A131F-D5DE-41A5-B4CF-4F345319B40B}"/>
          </ac:spMkLst>
        </pc:spChg>
        <pc:spChg chg="add del">
          <ac:chgData name="EL AAMILI HAMZA" userId="178bb77b-182e-47ec-9162-877c2b9b1f06" providerId="ADAL" clId="{A988729C-30A0-4DF1-BE98-C64099B63B34}" dt="2024-11-10T13:04:20.215" v="1260" actId="26606"/>
          <ac:spMkLst>
            <pc:docMk/>
            <pc:sldMk cId="1193988913" sldId="269"/>
            <ac:spMk id="597" creationId="{3AF4666D-BD98-40A5-A75F-478B982010B2}"/>
          </ac:spMkLst>
        </pc:spChg>
        <pc:spChg chg="add del">
          <ac:chgData name="EL AAMILI HAMZA" userId="178bb77b-182e-47ec-9162-877c2b9b1f06" providerId="ADAL" clId="{A988729C-30A0-4DF1-BE98-C64099B63B34}" dt="2024-11-10T13:04:20.215" v="1260" actId="26606"/>
          <ac:spMkLst>
            <pc:docMk/>
            <pc:sldMk cId="1193988913" sldId="269"/>
            <ac:spMk id="599" creationId="{68680585-71F9-4721-A998-4974171D2EB4}"/>
          </ac:spMkLst>
        </pc:spChg>
        <pc:spChg chg="add del">
          <ac:chgData name="EL AAMILI HAMZA" userId="178bb77b-182e-47ec-9162-877c2b9b1f06" providerId="ADAL" clId="{A988729C-30A0-4DF1-BE98-C64099B63B34}" dt="2024-11-10T13:04:20.215" v="1260" actId="26606"/>
          <ac:spMkLst>
            <pc:docMk/>
            <pc:sldMk cId="1193988913" sldId="269"/>
            <ac:spMk id="601" creationId="{12BC95C2-2EEC-4F59-ABA8-660B0D059CCF}"/>
          </ac:spMkLst>
        </pc:spChg>
        <pc:spChg chg="add del">
          <ac:chgData name="EL AAMILI HAMZA" userId="178bb77b-182e-47ec-9162-877c2b9b1f06" providerId="ADAL" clId="{A988729C-30A0-4DF1-BE98-C64099B63B34}" dt="2024-11-10T13:04:20.215" v="1260" actId="26606"/>
          <ac:spMkLst>
            <pc:docMk/>
            <pc:sldMk cId="1193988913" sldId="269"/>
            <ac:spMk id="621" creationId="{8651CFA9-6065-4243-AC48-858E359780B1}"/>
          </ac:spMkLst>
        </pc:spChg>
        <pc:spChg chg="add del">
          <ac:chgData name="EL AAMILI HAMZA" userId="178bb77b-182e-47ec-9162-877c2b9b1f06" providerId="ADAL" clId="{A988729C-30A0-4DF1-BE98-C64099B63B34}" dt="2024-11-10T13:04:20.215" v="1260" actId="26606"/>
          <ac:spMkLst>
            <pc:docMk/>
            <pc:sldMk cId="1193988913" sldId="269"/>
            <ac:spMk id="623" creationId="{37962AE0-6A1C-4B76-9D52-10E5E6D7D3BB}"/>
          </ac:spMkLst>
        </pc:spChg>
        <pc:spChg chg="add del">
          <ac:chgData name="EL AAMILI HAMZA" userId="178bb77b-182e-47ec-9162-877c2b9b1f06" providerId="ADAL" clId="{A988729C-30A0-4DF1-BE98-C64099B63B34}" dt="2024-11-10T13:04:24.897" v="1262" actId="26606"/>
          <ac:spMkLst>
            <pc:docMk/>
            <pc:sldMk cId="1193988913" sldId="269"/>
            <ac:spMk id="641" creationId="{247A131F-D5DE-41A5-B4CF-4F345319B40B}"/>
          </ac:spMkLst>
        </pc:spChg>
        <pc:spChg chg="add del">
          <ac:chgData name="EL AAMILI HAMZA" userId="178bb77b-182e-47ec-9162-877c2b9b1f06" providerId="ADAL" clId="{A988729C-30A0-4DF1-BE98-C64099B63B34}" dt="2024-11-10T13:04:24.897" v="1262" actId="26606"/>
          <ac:spMkLst>
            <pc:docMk/>
            <pc:sldMk cId="1193988913" sldId="269"/>
            <ac:spMk id="642" creationId="{3AF4666D-BD98-40A5-A75F-478B982010B2}"/>
          </ac:spMkLst>
        </pc:spChg>
        <pc:spChg chg="add del">
          <ac:chgData name="EL AAMILI HAMZA" userId="178bb77b-182e-47ec-9162-877c2b9b1f06" providerId="ADAL" clId="{A988729C-30A0-4DF1-BE98-C64099B63B34}" dt="2024-11-10T13:04:24.897" v="1262" actId="26606"/>
          <ac:spMkLst>
            <pc:docMk/>
            <pc:sldMk cId="1193988913" sldId="269"/>
            <ac:spMk id="643" creationId="{68680585-71F9-4721-A998-4974171D2EB4}"/>
          </ac:spMkLst>
        </pc:spChg>
        <pc:spChg chg="add del">
          <ac:chgData name="EL AAMILI HAMZA" userId="178bb77b-182e-47ec-9162-877c2b9b1f06" providerId="ADAL" clId="{A988729C-30A0-4DF1-BE98-C64099B63B34}" dt="2024-11-10T13:04:24.897" v="1262" actId="26606"/>
          <ac:spMkLst>
            <pc:docMk/>
            <pc:sldMk cId="1193988913" sldId="269"/>
            <ac:spMk id="644" creationId="{12BC95C2-2EEC-4F59-ABA8-660B0D059CCF}"/>
          </ac:spMkLst>
        </pc:spChg>
        <pc:spChg chg="add del">
          <ac:chgData name="EL AAMILI HAMZA" userId="178bb77b-182e-47ec-9162-877c2b9b1f06" providerId="ADAL" clId="{A988729C-30A0-4DF1-BE98-C64099B63B34}" dt="2024-11-10T13:04:24.897" v="1262" actId="26606"/>
          <ac:spMkLst>
            <pc:docMk/>
            <pc:sldMk cId="1193988913" sldId="269"/>
            <ac:spMk id="661" creationId="{8651CFA9-6065-4243-AC48-858E359780B1}"/>
          </ac:spMkLst>
        </pc:spChg>
        <pc:spChg chg="add del">
          <ac:chgData name="EL AAMILI HAMZA" userId="178bb77b-182e-47ec-9162-877c2b9b1f06" providerId="ADAL" clId="{A988729C-30A0-4DF1-BE98-C64099B63B34}" dt="2024-11-10T13:04:24.897" v="1262" actId="26606"/>
          <ac:spMkLst>
            <pc:docMk/>
            <pc:sldMk cId="1193988913" sldId="269"/>
            <ac:spMk id="662" creationId="{37962AE0-6A1C-4B76-9D52-10E5E6D7D3BB}"/>
          </ac:spMkLst>
        </pc:spChg>
        <pc:spChg chg="add">
          <ac:chgData name="EL AAMILI HAMZA" userId="178bb77b-182e-47ec-9162-877c2b9b1f06" providerId="ADAL" clId="{A988729C-30A0-4DF1-BE98-C64099B63B34}" dt="2024-11-10T13:04:24.957" v="1263" actId="26606"/>
          <ac:spMkLst>
            <pc:docMk/>
            <pc:sldMk cId="1193988913" sldId="269"/>
            <ac:spMk id="683" creationId="{247A131F-D5DE-41A5-B4CF-4F345319B40B}"/>
          </ac:spMkLst>
        </pc:spChg>
        <pc:spChg chg="add">
          <ac:chgData name="EL AAMILI HAMZA" userId="178bb77b-182e-47ec-9162-877c2b9b1f06" providerId="ADAL" clId="{A988729C-30A0-4DF1-BE98-C64099B63B34}" dt="2024-11-10T13:04:24.957" v="1263" actId="26606"/>
          <ac:spMkLst>
            <pc:docMk/>
            <pc:sldMk cId="1193988913" sldId="269"/>
            <ac:spMk id="684" creationId="{3AF4666D-BD98-40A5-A75F-478B982010B2}"/>
          </ac:spMkLst>
        </pc:spChg>
        <pc:spChg chg="add">
          <ac:chgData name="EL AAMILI HAMZA" userId="178bb77b-182e-47ec-9162-877c2b9b1f06" providerId="ADAL" clId="{A988729C-30A0-4DF1-BE98-C64099B63B34}" dt="2024-11-10T13:04:24.957" v="1263" actId="26606"/>
          <ac:spMkLst>
            <pc:docMk/>
            <pc:sldMk cId="1193988913" sldId="269"/>
            <ac:spMk id="685" creationId="{68680585-71F9-4721-A998-4974171D2EB4}"/>
          </ac:spMkLst>
        </pc:spChg>
        <pc:spChg chg="add">
          <ac:chgData name="EL AAMILI HAMZA" userId="178bb77b-182e-47ec-9162-877c2b9b1f06" providerId="ADAL" clId="{A988729C-30A0-4DF1-BE98-C64099B63B34}" dt="2024-11-10T13:04:24.957" v="1263" actId="26606"/>
          <ac:spMkLst>
            <pc:docMk/>
            <pc:sldMk cId="1193988913" sldId="269"/>
            <ac:spMk id="686" creationId="{12BC95C2-2EEC-4F59-ABA8-660B0D059CCF}"/>
          </ac:spMkLst>
        </pc:spChg>
        <pc:spChg chg="add">
          <ac:chgData name="EL AAMILI HAMZA" userId="178bb77b-182e-47ec-9162-877c2b9b1f06" providerId="ADAL" clId="{A988729C-30A0-4DF1-BE98-C64099B63B34}" dt="2024-11-10T13:04:24.957" v="1263" actId="26606"/>
          <ac:spMkLst>
            <pc:docMk/>
            <pc:sldMk cId="1193988913" sldId="269"/>
            <ac:spMk id="689" creationId="{8651CFA9-6065-4243-AC48-858E359780B1}"/>
          </ac:spMkLst>
        </pc:spChg>
        <pc:spChg chg="add">
          <ac:chgData name="EL AAMILI HAMZA" userId="178bb77b-182e-47ec-9162-877c2b9b1f06" providerId="ADAL" clId="{A988729C-30A0-4DF1-BE98-C64099B63B34}" dt="2024-11-10T13:04:24.957" v="1263" actId="26606"/>
          <ac:spMkLst>
            <pc:docMk/>
            <pc:sldMk cId="1193988913" sldId="269"/>
            <ac:spMk id="690" creationId="{37962AE0-6A1C-4B76-9D52-10E5E6D7D3BB}"/>
          </ac:spMkLst>
        </pc:spChg>
        <pc:spChg chg="add">
          <ac:chgData name="EL AAMILI HAMZA" userId="178bb77b-182e-47ec-9162-877c2b9b1f06" providerId="ADAL" clId="{A988729C-30A0-4DF1-BE98-C64099B63B34}" dt="2024-11-10T13:04:24.957" v="1263" actId="26606"/>
          <ac:spMkLst>
            <pc:docMk/>
            <pc:sldMk cId="1193988913" sldId="269"/>
            <ac:spMk id="691" creationId="{16E12301-1C96-4D15-9838-D5B894B22365}"/>
          </ac:spMkLst>
        </pc:spChg>
        <pc:grpChg chg="del">
          <ac:chgData name="EL AAMILI HAMZA" userId="178bb77b-182e-47ec-9162-877c2b9b1f06" providerId="ADAL" clId="{A988729C-30A0-4DF1-BE98-C64099B63B34}" dt="2024-11-10T12:55:57.116" v="1241" actId="26606"/>
          <ac:grpSpMkLst>
            <pc:docMk/>
            <pc:sldMk cId="1193988913" sldId="269"/>
            <ac:grpSpMk id="282" creationId="{08509873-D20B-E841-F70E-B965CFDA0697}"/>
          </ac:grpSpMkLst>
        </pc:grpChg>
        <pc:grpChg chg="del">
          <ac:chgData name="EL AAMILI HAMZA" userId="178bb77b-182e-47ec-9162-877c2b9b1f06" providerId="ADAL" clId="{A988729C-30A0-4DF1-BE98-C64099B63B34}" dt="2024-11-10T12:55:57.116" v="1241" actId="26606"/>
          <ac:grpSpMkLst>
            <pc:docMk/>
            <pc:sldMk cId="1193988913" sldId="269"/>
            <ac:grpSpMk id="291" creationId="{BA69F582-C48D-086A-7CD7-14A642FED8E4}"/>
          </ac:grpSpMkLst>
        </pc:grpChg>
        <pc:grpChg chg="del">
          <ac:chgData name="EL AAMILI HAMZA" userId="178bb77b-182e-47ec-9162-877c2b9b1f06" providerId="ADAL" clId="{A988729C-30A0-4DF1-BE98-C64099B63B34}" dt="2024-11-10T12:55:57.116" v="1241" actId="26606"/>
          <ac:grpSpMkLst>
            <pc:docMk/>
            <pc:sldMk cId="1193988913" sldId="269"/>
            <ac:grpSpMk id="306" creationId="{736600C0-5501-A29A-453E-F1A65CA60DF3}"/>
          </ac:grpSpMkLst>
        </pc:grpChg>
        <pc:grpChg chg="del">
          <ac:chgData name="EL AAMILI HAMZA" userId="178bb77b-182e-47ec-9162-877c2b9b1f06" providerId="ADAL" clId="{A988729C-30A0-4DF1-BE98-C64099B63B34}" dt="2024-11-10T12:55:57.116" v="1241" actId="26606"/>
          <ac:grpSpMkLst>
            <pc:docMk/>
            <pc:sldMk cId="1193988913" sldId="269"/>
            <ac:grpSpMk id="315" creationId="{26169E02-142E-8346-BD8D-08E8CA8F4AC1}"/>
          </ac:grpSpMkLst>
        </pc:grpChg>
        <pc:grpChg chg="add del">
          <ac:chgData name="EL AAMILI HAMZA" userId="178bb77b-182e-47ec-9162-877c2b9b1f06" providerId="ADAL" clId="{A988729C-30A0-4DF1-BE98-C64099B63B34}" dt="2024-11-10T12:56:50.956" v="1248" actId="26606"/>
          <ac:grpSpMkLst>
            <pc:docMk/>
            <pc:sldMk cId="1193988913" sldId="269"/>
            <ac:grpSpMk id="337" creationId="{03E9870D-4BBA-43AF-8D44-BBADF020CFF6}"/>
          </ac:grpSpMkLst>
        </pc:grpChg>
        <pc:grpChg chg="add del">
          <ac:chgData name="EL AAMILI HAMZA" userId="178bb77b-182e-47ec-9162-877c2b9b1f06" providerId="ADAL" clId="{A988729C-30A0-4DF1-BE98-C64099B63B34}" dt="2024-11-10T12:56:50.956" v="1248" actId="26606"/>
          <ac:grpSpMkLst>
            <pc:docMk/>
            <pc:sldMk cId="1193988913" sldId="269"/>
            <ac:grpSpMk id="346" creationId="{C3279E8D-2BAA-4CB1-834B-09FADD54DE56}"/>
          </ac:grpSpMkLst>
        </pc:grpChg>
        <pc:grpChg chg="add del">
          <ac:chgData name="EL AAMILI HAMZA" userId="178bb77b-182e-47ec-9162-877c2b9b1f06" providerId="ADAL" clId="{A988729C-30A0-4DF1-BE98-C64099B63B34}" dt="2024-11-10T12:56:50.956" v="1248" actId="26606"/>
          <ac:grpSpMkLst>
            <pc:docMk/>
            <pc:sldMk cId="1193988913" sldId="269"/>
            <ac:grpSpMk id="361" creationId="{D7A5FD75-4B35-4162-9304-569491255811}"/>
          </ac:grpSpMkLst>
        </pc:grpChg>
        <pc:grpChg chg="add del">
          <ac:chgData name="EL AAMILI HAMZA" userId="178bb77b-182e-47ec-9162-877c2b9b1f06" providerId="ADAL" clId="{A988729C-30A0-4DF1-BE98-C64099B63B34}" dt="2024-11-10T12:56:50.956" v="1248" actId="26606"/>
          <ac:grpSpMkLst>
            <pc:docMk/>
            <pc:sldMk cId="1193988913" sldId="269"/>
            <ac:grpSpMk id="370" creationId="{34676384-D846-461C-B8F3-BDB849B4A408}"/>
          </ac:grpSpMkLst>
        </pc:grpChg>
        <pc:grpChg chg="add del">
          <ac:chgData name="EL AAMILI HAMZA" userId="178bb77b-182e-47ec-9162-877c2b9b1f06" providerId="ADAL" clId="{A988729C-30A0-4DF1-BE98-C64099B63B34}" dt="2024-11-10T12:56:28.884" v="1245" actId="26606"/>
          <ac:grpSpMkLst>
            <pc:docMk/>
            <pc:sldMk cId="1193988913" sldId="269"/>
            <ac:grpSpMk id="392" creationId="{03E9870D-4BBA-43AF-8D44-BBADF020CFF6}"/>
          </ac:grpSpMkLst>
        </pc:grpChg>
        <pc:grpChg chg="add del">
          <ac:chgData name="EL AAMILI HAMZA" userId="178bb77b-182e-47ec-9162-877c2b9b1f06" providerId="ADAL" clId="{A988729C-30A0-4DF1-BE98-C64099B63B34}" dt="2024-11-10T12:56:28.884" v="1245" actId="26606"/>
          <ac:grpSpMkLst>
            <pc:docMk/>
            <pc:sldMk cId="1193988913" sldId="269"/>
            <ac:grpSpMk id="401" creationId="{C3279E8D-2BAA-4CB1-834B-09FADD54DE56}"/>
          </ac:grpSpMkLst>
        </pc:grpChg>
        <pc:grpChg chg="add del">
          <ac:chgData name="EL AAMILI HAMZA" userId="178bb77b-182e-47ec-9162-877c2b9b1f06" providerId="ADAL" clId="{A988729C-30A0-4DF1-BE98-C64099B63B34}" dt="2024-11-10T12:56:28.884" v="1245" actId="26606"/>
          <ac:grpSpMkLst>
            <pc:docMk/>
            <pc:sldMk cId="1193988913" sldId="269"/>
            <ac:grpSpMk id="414" creationId="{9C6A6A21-4C17-4D70-902F-429763934904}"/>
          </ac:grpSpMkLst>
        </pc:grpChg>
        <pc:grpChg chg="add del">
          <ac:chgData name="EL AAMILI HAMZA" userId="178bb77b-182e-47ec-9162-877c2b9b1f06" providerId="ADAL" clId="{A988729C-30A0-4DF1-BE98-C64099B63B34}" dt="2024-11-10T12:56:28.884" v="1245" actId="26606"/>
          <ac:grpSpMkLst>
            <pc:docMk/>
            <pc:sldMk cId="1193988913" sldId="269"/>
            <ac:grpSpMk id="424" creationId="{741948F9-C525-410D-9F0C-63EA1E0F393C}"/>
          </ac:grpSpMkLst>
        </pc:grpChg>
        <pc:grpChg chg="add del">
          <ac:chgData name="EL AAMILI HAMZA" userId="178bb77b-182e-47ec-9162-877c2b9b1f06" providerId="ADAL" clId="{A988729C-30A0-4DF1-BE98-C64099B63B34}" dt="2024-11-10T12:56:50.878" v="1247" actId="26606"/>
          <ac:grpSpMkLst>
            <pc:docMk/>
            <pc:sldMk cId="1193988913" sldId="269"/>
            <ac:grpSpMk id="425" creationId="{34676384-D846-461C-B8F3-BDB849B4A408}"/>
          </ac:grpSpMkLst>
        </pc:grpChg>
        <pc:grpChg chg="add del">
          <ac:chgData name="EL AAMILI HAMZA" userId="178bb77b-182e-47ec-9162-877c2b9b1f06" providerId="ADAL" clId="{A988729C-30A0-4DF1-BE98-C64099B63B34}" dt="2024-11-10T12:56:50.878" v="1247" actId="26606"/>
          <ac:grpSpMkLst>
            <pc:docMk/>
            <pc:sldMk cId="1193988913" sldId="269"/>
            <ac:grpSpMk id="439" creationId="{03E9870D-4BBA-43AF-8D44-BBADF020CFF6}"/>
          </ac:grpSpMkLst>
        </pc:grpChg>
        <pc:grpChg chg="add del">
          <ac:chgData name="EL AAMILI HAMZA" userId="178bb77b-182e-47ec-9162-877c2b9b1f06" providerId="ADAL" clId="{A988729C-30A0-4DF1-BE98-C64099B63B34}" dt="2024-11-10T12:56:50.878" v="1247" actId="26606"/>
          <ac:grpSpMkLst>
            <pc:docMk/>
            <pc:sldMk cId="1193988913" sldId="269"/>
            <ac:grpSpMk id="447" creationId="{C3279E8D-2BAA-4CB1-834B-09FADD54DE56}"/>
          </ac:grpSpMkLst>
        </pc:grpChg>
        <pc:grpChg chg="add del">
          <ac:chgData name="EL AAMILI HAMZA" userId="178bb77b-182e-47ec-9162-877c2b9b1f06" providerId="ADAL" clId="{A988729C-30A0-4DF1-BE98-C64099B63B34}" dt="2024-11-10T12:56:50.878" v="1247" actId="26606"/>
          <ac:grpSpMkLst>
            <pc:docMk/>
            <pc:sldMk cId="1193988913" sldId="269"/>
            <ac:grpSpMk id="458" creationId="{D7A5FD75-4B35-4162-9304-569491255811}"/>
          </ac:grpSpMkLst>
        </pc:grpChg>
        <pc:grpChg chg="add del">
          <ac:chgData name="EL AAMILI HAMZA" userId="178bb77b-182e-47ec-9162-877c2b9b1f06" providerId="ADAL" clId="{A988729C-30A0-4DF1-BE98-C64099B63B34}" dt="2024-11-10T13:03:38.871" v="1257" actId="26606"/>
          <ac:grpSpMkLst>
            <pc:docMk/>
            <pc:sldMk cId="1193988913" sldId="269"/>
            <ac:grpSpMk id="478" creationId="{03E9870D-4BBA-43AF-8D44-BBADF020CFF6}"/>
          </ac:grpSpMkLst>
        </pc:grpChg>
        <pc:grpChg chg="add del">
          <ac:chgData name="EL AAMILI HAMZA" userId="178bb77b-182e-47ec-9162-877c2b9b1f06" providerId="ADAL" clId="{A988729C-30A0-4DF1-BE98-C64099B63B34}" dt="2024-11-10T13:03:38.871" v="1257" actId="26606"/>
          <ac:grpSpMkLst>
            <pc:docMk/>
            <pc:sldMk cId="1193988913" sldId="269"/>
            <ac:grpSpMk id="479" creationId="{C3279E8D-2BAA-4CB1-834B-09FADD54DE56}"/>
          </ac:grpSpMkLst>
        </pc:grpChg>
        <pc:grpChg chg="add del">
          <ac:chgData name="EL AAMILI HAMZA" userId="178bb77b-182e-47ec-9162-877c2b9b1f06" providerId="ADAL" clId="{A988729C-30A0-4DF1-BE98-C64099B63B34}" dt="2024-11-10T13:03:38.871" v="1257" actId="26606"/>
          <ac:grpSpMkLst>
            <pc:docMk/>
            <pc:sldMk cId="1193988913" sldId="269"/>
            <ac:grpSpMk id="482" creationId="{FADD1535-ED83-48B3-8EB1-671A080F0918}"/>
          </ac:grpSpMkLst>
        </pc:grpChg>
        <pc:grpChg chg="add del">
          <ac:chgData name="EL AAMILI HAMZA" userId="178bb77b-182e-47ec-9162-877c2b9b1f06" providerId="ADAL" clId="{A988729C-30A0-4DF1-BE98-C64099B63B34}" dt="2024-11-10T13:03:38.871" v="1257" actId="26606"/>
          <ac:grpSpMkLst>
            <pc:docMk/>
            <pc:sldMk cId="1193988913" sldId="269"/>
            <ac:grpSpMk id="483" creationId="{01081332-6CA1-49C2-A979-7709509AD165}"/>
          </ac:grpSpMkLst>
        </pc:grpChg>
        <pc:grpChg chg="add del">
          <ac:chgData name="EL AAMILI HAMZA" userId="178bb77b-182e-47ec-9162-877c2b9b1f06" providerId="ADAL" clId="{A988729C-30A0-4DF1-BE98-C64099B63B34}" dt="2024-11-10T13:03:29.352" v="1254" actId="26606"/>
          <ac:grpSpMkLst>
            <pc:docMk/>
            <pc:sldMk cId="1193988913" sldId="269"/>
            <ac:grpSpMk id="497" creationId="{03E9870D-4BBA-43AF-8D44-BBADF020CFF6}"/>
          </ac:grpSpMkLst>
        </pc:grpChg>
        <pc:grpChg chg="add del">
          <ac:chgData name="EL AAMILI HAMZA" userId="178bb77b-182e-47ec-9162-877c2b9b1f06" providerId="ADAL" clId="{A988729C-30A0-4DF1-BE98-C64099B63B34}" dt="2024-11-10T13:03:29.352" v="1254" actId="26606"/>
          <ac:grpSpMkLst>
            <pc:docMk/>
            <pc:sldMk cId="1193988913" sldId="269"/>
            <ac:grpSpMk id="506" creationId="{C3279E8D-2BAA-4CB1-834B-09FADD54DE56}"/>
          </ac:grpSpMkLst>
        </pc:grpChg>
        <pc:grpChg chg="add del">
          <ac:chgData name="EL AAMILI HAMZA" userId="178bb77b-182e-47ec-9162-877c2b9b1f06" providerId="ADAL" clId="{A988729C-30A0-4DF1-BE98-C64099B63B34}" dt="2024-11-10T13:03:29.352" v="1254" actId="26606"/>
          <ac:grpSpMkLst>
            <pc:docMk/>
            <pc:sldMk cId="1193988913" sldId="269"/>
            <ac:grpSpMk id="517" creationId="{34B438D8-EF7C-445C-8B7F-953BEB1BC133}"/>
          </ac:grpSpMkLst>
        </pc:grpChg>
        <pc:grpChg chg="add del">
          <ac:chgData name="EL AAMILI HAMZA" userId="178bb77b-182e-47ec-9162-877c2b9b1f06" providerId="ADAL" clId="{A988729C-30A0-4DF1-BE98-C64099B63B34}" dt="2024-11-10T13:04:24.957" v="1263" actId="26606"/>
          <ac:grpSpMkLst>
            <pc:docMk/>
            <pc:sldMk cId="1193988913" sldId="269"/>
            <ac:grpSpMk id="519" creationId="{D7A5FD75-4B35-4162-9304-569491255811}"/>
          </ac:grpSpMkLst>
        </pc:grpChg>
        <pc:grpChg chg="add del">
          <ac:chgData name="EL AAMILI HAMZA" userId="178bb77b-182e-47ec-9162-877c2b9b1f06" providerId="ADAL" clId="{A988729C-30A0-4DF1-BE98-C64099B63B34}" dt="2024-11-10T13:03:29.352" v="1254" actId="26606"/>
          <ac:grpSpMkLst>
            <pc:docMk/>
            <pc:sldMk cId="1193988913" sldId="269"/>
            <ac:grpSpMk id="527" creationId="{284021E3-6F46-410C-BF43-B2DED736558E}"/>
          </ac:grpSpMkLst>
        </pc:grpChg>
        <pc:grpChg chg="add del">
          <ac:chgData name="EL AAMILI HAMZA" userId="178bb77b-182e-47ec-9162-877c2b9b1f06" providerId="ADAL" clId="{A988729C-30A0-4DF1-BE98-C64099B63B34}" dt="2024-11-10T13:04:24.957" v="1263" actId="26606"/>
          <ac:grpSpMkLst>
            <pc:docMk/>
            <pc:sldMk cId="1193988913" sldId="269"/>
            <ac:grpSpMk id="528" creationId="{34676384-D846-461C-B8F3-BDB849B4A408}"/>
          </ac:grpSpMkLst>
        </pc:grpChg>
        <pc:grpChg chg="add del">
          <ac:chgData name="EL AAMILI HAMZA" userId="178bb77b-182e-47ec-9162-877c2b9b1f06" providerId="ADAL" clId="{A988729C-30A0-4DF1-BE98-C64099B63B34}" dt="2024-11-10T13:03:38.791" v="1256" actId="26606"/>
          <ac:grpSpMkLst>
            <pc:docMk/>
            <pc:sldMk cId="1193988913" sldId="269"/>
            <ac:grpSpMk id="543" creationId="{03E9870D-4BBA-43AF-8D44-BBADF020CFF6}"/>
          </ac:grpSpMkLst>
        </pc:grpChg>
        <pc:grpChg chg="add del">
          <ac:chgData name="EL AAMILI HAMZA" userId="178bb77b-182e-47ec-9162-877c2b9b1f06" providerId="ADAL" clId="{A988729C-30A0-4DF1-BE98-C64099B63B34}" dt="2024-11-10T13:03:38.791" v="1256" actId="26606"/>
          <ac:grpSpMkLst>
            <pc:docMk/>
            <pc:sldMk cId="1193988913" sldId="269"/>
            <ac:grpSpMk id="551" creationId="{C3279E8D-2BAA-4CB1-834B-09FADD54DE56}"/>
          </ac:grpSpMkLst>
        </pc:grpChg>
        <pc:grpChg chg="add del">
          <ac:chgData name="EL AAMILI HAMZA" userId="178bb77b-182e-47ec-9162-877c2b9b1f06" providerId="ADAL" clId="{A988729C-30A0-4DF1-BE98-C64099B63B34}" dt="2024-11-10T13:03:38.791" v="1256" actId="26606"/>
          <ac:grpSpMkLst>
            <pc:docMk/>
            <pc:sldMk cId="1193988913" sldId="269"/>
            <ac:grpSpMk id="561" creationId="{FADD1535-ED83-48B3-8EB1-671A080F0918}"/>
          </ac:grpSpMkLst>
        </pc:grpChg>
        <pc:grpChg chg="add del">
          <ac:chgData name="EL AAMILI HAMZA" userId="178bb77b-182e-47ec-9162-877c2b9b1f06" providerId="ADAL" clId="{A988729C-30A0-4DF1-BE98-C64099B63B34}" dt="2024-11-10T13:03:38.791" v="1256" actId="26606"/>
          <ac:grpSpMkLst>
            <pc:docMk/>
            <pc:sldMk cId="1193988913" sldId="269"/>
            <ac:grpSpMk id="570" creationId="{01081332-6CA1-49C2-A979-7709509AD165}"/>
          </ac:grpSpMkLst>
        </pc:grpChg>
        <pc:grpChg chg="add del">
          <ac:chgData name="EL AAMILI HAMZA" userId="178bb77b-182e-47ec-9162-877c2b9b1f06" providerId="ADAL" clId="{A988729C-30A0-4DF1-BE98-C64099B63B34}" dt="2024-11-10T13:04:24.957" v="1263" actId="26606"/>
          <ac:grpSpMkLst>
            <pc:docMk/>
            <pc:sldMk cId="1193988913" sldId="269"/>
            <ac:grpSpMk id="584" creationId="{03E9870D-4BBA-43AF-8D44-BBADF020CFF6}"/>
          </ac:grpSpMkLst>
        </pc:grpChg>
        <pc:grpChg chg="add del">
          <ac:chgData name="EL AAMILI HAMZA" userId="178bb77b-182e-47ec-9162-877c2b9b1f06" providerId="ADAL" clId="{A988729C-30A0-4DF1-BE98-C64099B63B34}" dt="2024-11-10T13:04:24.957" v="1263" actId="26606"/>
          <ac:grpSpMkLst>
            <pc:docMk/>
            <pc:sldMk cId="1193988913" sldId="269"/>
            <ac:grpSpMk id="585" creationId="{C3279E8D-2BAA-4CB1-834B-09FADD54DE56}"/>
          </ac:grpSpMkLst>
        </pc:grpChg>
        <pc:grpChg chg="add del">
          <ac:chgData name="EL AAMILI HAMZA" userId="178bb77b-182e-47ec-9162-877c2b9b1f06" providerId="ADAL" clId="{A988729C-30A0-4DF1-BE98-C64099B63B34}" dt="2024-11-10T13:04:20.215" v="1260" actId="26606"/>
          <ac:grpSpMkLst>
            <pc:docMk/>
            <pc:sldMk cId="1193988913" sldId="269"/>
            <ac:grpSpMk id="603" creationId="{03E9870D-4BBA-43AF-8D44-BBADF020CFF6}"/>
          </ac:grpSpMkLst>
        </pc:grpChg>
        <pc:grpChg chg="add del">
          <ac:chgData name="EL AAMILI HAMZA" userId="178bb77b-182e-47ec-9162-877c2b9b1f06" providerId="ADAL" clId="{A988729C-30A0-4DF1-BE98-C64099B63B34}" dt="2024-11-10T13:04:20.215" v="1260" actId="26606"/>
          <ac:grpSpMkLst>
            <pc:docMk/>
            <pc:sldMk cId="1193988913" sldId="269"/>
            <ac:grpSpMk id="612" creationId="{C3279E8D-2BAA-4CB1-834B-09FADD54DE56}"/>
          </ac:grpSpMkLst>
        </pc:grpChg>
        <pc:grpChg chg="add del">
          <ac:chgData name="EL AAMILI HAMZA" userId="178bb77b-182e-47ec-9162-877c2b9b1f06" providerId="ADAL" clId="{A988729C-30A0-4DF1-BE98-C64099B63B34}" dt="2024-11-10T13:04:20.215" v="1260" actId="26606"/>
          <ac:grpSpMkLst>
            <pc:docMk/>
            <pc:sldMk cId="1193988913" sldId="269"/>
            <ac:grpSpMk id="625" creationId="{FADD1535-ED83-48B3-8EB1-671A080F0918}"/>
          </ac:grpSpMkLst>
        </pc:grpChg>
        <pc:grpChg chg="add">
          <ac:chgData name="EL AAMILI HAMZA" userId="178bb77b-182e-47ec-9162-877c2b9b1f06" providerId="ADAL" clId="{A988729C-30A0-4DF1-BE98-C64099B63B34}" dt="2024-11-10T13:04:24.957" v="1263" actId="26606"/>
          <ac:grpSpMkLst>
            <pc:docMk/>
            <pc:sldMk cId="1193988913" sldId="269"/>
            <ac:grpSpMk id="627" creationId="{D7A5FD75-4B35-4162-9304-569491255811}"/>
          </ac:grpSpMkLst>
        </pc:grpChg>
        <pc:grpChg chg="add del">
          <ac:chgData name="EL AAMILI HAMZA" userId="178bb77b-182e-47ec-9162-877c2b9b1f06" providerId="ADAL" clId="{A988729C-30A0-4DF1-BE98-C64099B63B34}" dt="2024-11-10T13:04:20.215" v="1260" actId="26606"/>
          <ac:grpSpMkLst>
            <pc:docMk/>
            <pc:sldMk cId="1193988913" sldId="269"/>
            <ac:grpSpMk id="635" creationId="{01081332-6CA1-49C2-A979-7709509AD165}"/>
          </ac:grpSpMkLst>
        </pc:grpChg>
        <pc:grpChg chg="add del">
          <ac:chgData name="EL AAMILI HAMZA" userId="178bb77b-182e-47ec-9162-877c2b9b1f06" providerId="ADAL" clId="{A988729C-30A0-4DF1-BE98-C64099B63B34}" dt="2024-11-10T13:04:24.897" v="1262" actId="26606"/>
          <ac:grpSpMkLst>
            <pc:docMk/>
            <pc:sldMk cId="1193988913" sldId="269"/>
            <ac:grpSpMk id="645" creationId="{03E9870D-4BBA-43AF-8D44-BBADF020CFF6}"/>
          </ac:grpSpMkLst>
        </pc:grpChg>
        <pc:grpChg chg="add del">
          <ac:chgData name="EL AAMILI HAMZA" userId="178bb77b-182e-47ec-9162-877c2b9b1f06" providerId="ADAL" clId="{A988729C-30A0-4DF1-BE98-C64099B63B34}" dt="2024-11-10T13:04:24.897" v="1262" actId="26606"/>
          <ac:grpSpMkLst>
            <pc:docMk/>
            <pc:sldMk cId="1193988913" sldId="269"/>
            <ac:grpSpMk id="653" creationId="{C3279E8D-2BAA-4CB1-834B-09FADD54DE56}"/>
          </ac:grpSpMkLst>
        </pc:grpChg>
        <pc:grpChg chg="add del">
          <ac:chgData name="EL AAMILI HAMZA" userId="178bb77b-182e-47ec-9162-877c2b9b1f06" providerId="ADAL" clId="{A988729C-30A0-4DF1-BE98-C64099B63B34}" dt="2024-11-10T13:04:24.897" v="1262" actId="26606"/>
          <ac:grpSpMkLst>
            <pc:docMk/>
            <pc:sldMk cId="1193988913" sldId="269"/>
            <ac:grpSpMk id="663" creationId="{DC655204-C06A-4A55-9BB4-C79C4AF9D63F}"/>
          </ac:grpSpMkLst>
        </pc:grpChg>
        <pc:grpChg chg="add del">
          <ac:chgData name="EL AAMILI HAMZA" userId="178bb77b-182e-47ec-9162-877c2b9b1f06" providerId="ADAL" clId="{A988729C-30A0-4DF1-BE98-C64099B63B34}" dt="2024-11-10T13:04:24.897" v="1262" actId="26606"/>
          <ac:grpSpMkLst>
            <pc:docMk/>
            <pc:sldMk cId="1193988913" sldId="269"/>
            <ac:grpSpMk id="672" creationId="{4C476EAB-383B-48F9-B661-B049EB50AE63}"/>
          </ac:grpSpMkLst>
        </pc:grpChg>
        <pc:grpChg chg="add">
          <ac:chgData name="EL AAMILI HAMZA" userId="178bb77b-182e-47ec-9162-877c2b9b1f06" providerId="ADAL" clId="{A988729C-30A0-4DF1-BE98-C64099B63B34}" dt="2024-11-10T13:04:24.957" v="1263" actId="26606"/>
          <ac:grpSpMkLst>
            <pc:docMk/>
            <pc:sldMk cId="1193988913" sldId="269"/>
            <ac:grpSpMk id="687" creationId="{03E9870D-4BBA-43AF-8D44-BBADF020CFF6}"/>
          </ac:grpSpMkLst>
        </pc:grpChg>
        <pc:grpChg chg="add">
          <ac:chgData name="EL AAMILI HAMZA" userId="178bb77b-182e-47ec-9162-877c2b9b1f06" providerId="ADAL" clId="{A988729C-30A0-4DF1-BE98-C64099B63B34}" dt="2024-11-10T13:04:24.957" v="1263" actId="26606"/>
          <ac:grpSpMkLst>
            <pc:docMk/>
            <pc:sldMk cId="1193988913" sldId="269"/>
            <ac:grpSpMk id="688" creationId="{C3279E8D-2BAA-4CB1-834B-09FADD54DE56}"/>
          </ac:grpSpMkLst>
        </pc:grpChg>
        <pc:grpChg chg="add">
          <ac:chgData name="EL AAMILI HAMZA" userId="178bb77b-182e-47ec-9162-877c2b9b1f06" providerId="ADAL" clId="{A988729C-30A0-4DF1-BE98-C64099B63B34}" dt="2024-11-10T13:04:24.957" v="1263" actId="26606"/>
          <ac:grpSpMkLst>
            <pc:docMk/>
            <pc:sldMk cId="1193988913" sldId="269"/>
            <ac:grpSpMk id="692" creationId="{34676384-D846-461C-B8F3-BDB849B4A408}"/>
          </ac:grpSpMkLst>
        </pc:grpChg>
        <pc:picChg chg="del mod">
          <ac:chgData name="EL AAMILI HAMZA" userId="178bb77b-182e-47ec-9162-877c2b9b1f06" providerId="ADAL" clId="{A988729C-30A0-4DF1-BE98-C64099B63B34}" dt="2024-11-10T12:55:27.118" v="1237" actId="478"/>
          <ac:picMkLst>
            <pc:docMk/>
            <pc:sldMk cId="1193988913" sldId="269"/>
            <ac:picMk id="5" creationId="{ED139CC4-7133-F2D7-F917-806266AE051F}"/>
          </ac:picMkLst>
        </pc:picChg>
        <pc:picChg chg="add del mod ord">
          <ac:chgData name="EL AAMILI HAMZA" userId="178bb77b-182e-47ec-9162-877c2b9b1f06" providerId="ADAL" clId="{A988729C-30A0-4DF1-BE98-C64099B63B34}" dt="2024-11-10T13:01:55.314" v="1249" actId="478"/>
          <ac:picMkLst>
            <pc:docMk/>
            <pc:sldMk cId="1193988913" sldId="269"/>
            <ac:picMk id="6" creationId="{0602BE95-718C-95DC-965E-05757DD026F6}"/>
          </ac:picMkLst>
        </pc:picChg>
        <pc:picChg chg="add mod ord modCrop">
          <ac:chgData name="EL AAMILI HAMZA" userId="178bb77b-182e-47ec-9162-877c2b9b1f06" providerId="ADAL" clId="{A988729C-30A0-4DF1-BE98-C64099B63B34}" dt="2024-11-10T13:08:02.319" v="1280" actId="1076"/>
          <ac:picMkLst>
            <pc:docMk/>
            <pc:sldMk cId="1193988913" sldId="269"/>
            <ac:picMk id="8" creationId="{D2139D76-118E-1014-DA5A-E37CF1292E69}"/>
          </ac:picMkLst>
        </pc:picChg>
      </pc:sldChg>
      <pc:sldChg chg="addSp delSp modSp add mod modAnim">
        <pc:chgData name="EL AAMILI HAMZA" userId="178bb77b-182e-47ec-9162-877c2b9b1f06" providerId="ADAL" clId="{A988729C-30A0-4DF1-BE98-C64099B63B34}" dt="2024-11-10T13:17:55.059" v="1422" actId="115"/>
        <pc:sldMkLst>
          <pc:docMk/>
          <pc:sldMk cId="223210367" sldId="270"/>
        </pc:sldMkLst>
        <pc:spChg chg="mod">
          <ac:chgData name="EL AAMILI HAMZA" userId="178bb77b-182e-47ec-9162-877c2b9b1f06" providerId="ADAL" clId="{A988729C-30A0-4DF1-BE98-C64099B63B34}" dt="2024-11-10T13:16:26.030" v="1381" actId="255"/>
          <ac:spMkLst>
            <pc:docMk/>
            <pc:sldMk cId="223210367" sldId="270"/>
            <ac:spMk id="2" creationId="{20A6F477-CB9B-CEB6-4308-3A103787326F}"/>
          </ac:spMkLst>
        </pc:spChg>
        <pc:spChg chg="mod">
          <ac:chgData name="EL AAMILI HAMZA" userId="178bb77b-182e-47ec-9162-877c2b9b1f06" providerId="ADAL" clId="{A988729C-30A0-4DF1-BE98-C64099B63B34}" dt="2024-11-10T13:17:55.059" v="1422" actId="115"/>
          <ac:spMkLst>
            <pc:docMk/>
            <pc:sldMk cId="223210367" sldId="270"/>
            <ac:spMk id="3" creationId="{6398C6A8-0834-EA0A-D16A-85E10DF38FD9}"/>
          </ac:spMkLst>
        </pc:spChg>
        <pc:spChg chg="del">
          <ac:chgData name="EL AAMILI HAMZA" userId="178bb77b-182e-47ec-9162-877c2b9b1f06" providerId="ADAL" clId="{A988729C-30A0-4DF1-BE98-C64099B63B34}" dt="2024-11-10T13:09:28.101" v="1289" actId="26606"/>
          <ac:spMkLst>
            <pc:docMk/>
            <pc:sldMk cId="223210367" sldId="270"/>
            <ac:spMk id="683" creationId="{102BB4AF-2E33-4C2F-B772-57680022B2E2}"/>
          </ac:spMkLst>
        </pc:spChg>
        <pc:spChg chg="del">
          <ac:chgData name="EL AAMILI HAMZA" userId="178bb77b-182e-47ec-9162-877c2b9b1f06" providerId="ADAL" clId="{A988729C-30A0-4DF1-BE98-C64099B63B34}" dt="2024-11-10T13:09:28.101" v="1289" actId="26606"/>
          <ac:spMkLst>
            <pc:docMk/>
            <pc:sldMk cId="223210367" sldId="270"/>
            <ac:spMk id="684" creationId="{11CA5445-DD46-1372-9F10-22566F104049}"/>
          </ac:spMkLst>
        </pc:spChg>
        <pc:spChg chg="del">
          <ac:chgData name="EL AAMILI HAMZA" userId="178bb77b-182e-47ec-9162-877c2b9b1f06" providerId="ADAL" clId="{A988729C-30A0-4DF1-BE98-C64099B63B34}" dt="2024-11-10T13:09:28.101" v="1289" actId="26606"/>
          <ac:spMkLst>
            <pc:docMk/>
            <pc:sldMk cId="223210367" sldId="270"/>
            <ac:spMk id="685" creationId="{70CD34BC-2C0D-EC64-B65F-33C6B08FFBDA}"/>
          </ac:spMkLst>
        </pc:spChg>
        <pc:spChg chg="del">
          <ac:chgData name="EL AAMILI HAMZA" userId="178bb77b-182e-47ec-9162-877c2b9b1f06" providerId="ADAL" clId="{A988729C-30A0-4DF1-BE98-C64099B63B34}" dt="2024-11-10T13:09:28.101" v="1289" actId="26606"/>
          <ac:spMkLst>
            <pc:docMk/>
            <pc:sldMk cId="223210367" sldId="270"/>
            <ac:spMk id="686" creationId="{36D6C3CF-97A7-186F-0012-FA7E5BFEA2D1}"/>
          </ac:spMkLst>
        </pc:spChg>
        <pc:spChg chg="del">
          <ac:chgData name="EL AAMILI HAMZA" userId="178bb77b-182e-47ec-9162-877c2b9b1f06" providerId="ADAL" clId="{A988729C-30A0-4DF1-BE98-C64099B63B34}" dt="2024-11-10T13:09:28.101" v="1289" actId="26606"/>
          <ac:spMkLst>
            <pc:docMk/>
            <pc:sldMk cId="223210367" sldId="270"/>
            <ac:spMk id="689" creationId="{286DFE54-9B39-E1B6-7C58-D1C5FEA5D737}"/>
          </ac:spMkLst>
        </pc:spChg>
        <pc:spChg chg="del">
          <ac:chgData name="EL AAMILI HAMZA" userId="178bb77b-182e-47ec-9162-877c2b9b1f06" providerId="ADAL" clId="{A988729C-30A0-4DF1-BE98-C64099B63B34}" dt="2024-11-10T13:09:28.101" v="1289" actId="26606"/>
          <ac:spMkLst>
            <pc:docMk/>
            <pc:sldMk cId="223210367" sldId="270"/>
            <ac:spMk id="690" creationId="{D8777D80-90AE-EC64-B131-F8DB9BA44AC2}"/>
          </ac:spMkLst>
        </pc:spChg>
        <pc:spChg chg="del">
          <ac:chgData name="EL AAMILI HAMZA" userId="178bb77b-182e-47ec-9162-877c2b9b1f06" providerId="ADAL" clId="{A988729C-30A0-4DF1-BE98-C64099B63B34}" dt="2024-11-10T13:09:28.101" v="1289" actId="26606"/>
          <ac:spMkLst>
            <pc:docMk/>
            <pc:sldMk cId="223210367" sldId="270"/>
            <ac:spMk id="691" creationId="{EC52E43A-3072-D1B4-EFA6-63EA687E4F98}"/>
          </ac:spMkLst>
        </pc:spChg>
        <pc:spChg chg="add del">
          <ac:chgData name="EL AAMILI HAMZA" userId="178bb77b-182e-47ec-9162-877c2b9b1f06" providerId="ADAL" clId="{A988729C-30A0-4DF1-BE98-C64099B63B34}" dt="2024-11-10T13:09:54.568" v="1292" actId="26606"/>
          <ac:spMkLst>
            <pc:docMk/>
            <pc:sldMk cId="223210367" sldId="270"/>
            <ac:spMk id="701" creationId="{247A131F-D5DE-41A5-B4CF-4F345319B40B}"/>
          </ac:spMkLst>
        </pc:spChg>
        <pc:spChg chg="add del">
          <ac:chgData name="EL AAMILI HAMZA" userId="178bb77b-182e-47ec-9162-877c2b9b1f06" providerId="ADAL" clId="{A988729C-30A0-4DF1-BE98-C64099B63B34}" dt="2024-11-10T13:09:54.568" v="1292" actId="26606"/>
          <ac:spMkLst>
            <pc:docMk/>
            <pc:sldMk cId="223210367" sldId="270"/>
            <ac:spMk id="703" creationId="{3AF4666D-BD98-40A5-A75F-478B982010B2}"/>
          </ac:spMkLst>
        </pc:spChg>
        <pc:spChg chg="add del">
          <ac:chgData name="EL AAMILI HAMZA" userId="178bb77b-182e-47ec-9162-877c2b9b1f06" providerId="ADAL" clId="{A988729C-30A0-4DF1-BE98-C64099B63B34}" dt="2024-11-10T13:09:54.568" v="1292" actId="26606"/>
          <ac:spMkLst>
            <pc:docMk/>
            <pc:sldMk cId="223210367" sldId="270"/>
            <ac:spMk id="705" creationId="{68680585-71F9-4721-A998-4974171D2EB4}"/>
          </ac:spMkLst>
        </pc:spChg>
        <pc:spChg chg="add del">
          <ac:chgData name="EL AAMILI HAMZA" userId="178bb77b-182e-47ec-9162-877c2b9b1f06" providerId="ADAL" clId="{A988729C-30A0-4DF1-BE98-C64099B63B34}" dt="2024-11-10T13:09:54.568" v="1292" actId="26606"/>
          <ac:spMkLst>
            <pc:docMk/>
            <pc:sldMk cId="223210367" sldId="270"/>
            <ac:spMk id="707" creationId="{12BC95C2-2EEC-4F59-ABA8-660B0D059CCF}"/>
          </ac:spMkLst>
        </pc:spChg>
        <pc:spChg chg="add del">
          <ac:chgData name="EL AAMILI HAMZA" userId="178bb77b-182e-47ec-9162-877c2b9b1f06" providerId="ADAL" clId="{A988729C-30A0-4DF1-BE98-C64099B63B34}" dt="2024-11-10T13:09:54.568" v="1292" actId="26606"/>
          <ac:spMkLst>
            <pc:docMk/>
            <pc:sldMk cId="223210367" sldId="270"/>
            <ac:spMk id="727" creationId="{8651CFA9-6065-4243-AC48-858E359780B1}"/>
          </ac:spMkLst>
        </pc:spChg>
        <pc:spChg chg="add del">
          <ac:chgData name="EL AAMILI HAMZA" userId="178bb77b-182e-47ec-9162-877c2b9b1f06" providerId="ADAL" clId="{A988729C-30A0-4DF1-BE98-C64099B63B34}" dt="2024-11-10T13:09:54.568" v="1292" actId="26606"/>
          <ac:spMkLst>
            <pc:docMk/>
            <pc:sldMk cId="223210367" sldId="270"/>
            <ac:spMk id="729" creationId="{37962AE0-6A1C-4B76-9D52-10E5E6D7D3BB}"/>
          </ac:spMkLst>
        </pc:spChg>
        <pc:spChg chg="add del">
          <ac:chgData name="EL AAMILI HAMZA" userId="178bb77b-182e-47ec-9162-877c2b9b1f06" providerId="ADAL" clId="{A988729C-30A0-4DF1-BE98-C64099B63B34}" dt="2024-11-10T13:09:54.568" v="1292" actId="26606"/>
          <ac:spMkLst>
            <pc:docMk/>
            <pc:sldMk cId="223210367" sldId="270"/>
            <ac:spMk id="731" creationId="{16E12301-1C96-4D15-9838-D5B894B22365}"/>
          </ac:spMkLst>
        </pc:spChg>
        <pc:spChg chg="add">
          <ac:chgData name="EL AAMILI HAMZA" userId="178bb77b-182e-47ec-9162-877c2b9b1f06" providerId="ADAL" clId="{A988729C-30A0-4DF1-BE98-C64099B63B34}" dt="2024-11-10T13:09:54.568" v="1292" actId="26606"/>
          <ac:spMkLst>
            <pc:docMk/>
            <pc:sldMk cId="223210367" sldId="270"/>
            <ac:spMk id="756" creationId="{247A131F-D5DE-41A5-B4CF-4F345319B40B}"/>
          </ac:spMkLst>
        </pc:spChg>
        <pc:spChg chg="add">
          <ac:chgData name="EL AAMILI HAMZA" userId="178bb77b-182e-47ec-9162-877c2b9b1f06" providerId="ADAL" clId="{A988729C-30A0-4DF1-BE98-C64099B63B34}" dt="2024-11-10T13:09:54.568" v="1292" actId="26606"/>
          <ac:spMkLst>
            <pc:docMk/>
            <pc:sldMk cId="223210367" sldId="270"/>
            <ac:spMk id="758" creationId="{3AF4666D-BD98-40A5-A75F-478B982010B2}"/>
          </ac:spMkLst>
        </pc:spChg>
        <pc:spChg chg="add">
          <ac:chgData name="EL AAMILI HAMZA" userId="178bb77b-182e-47ec-9162-877c2b9b1f06" providerId="ADAL" clId="{A988729C-30A0-4DF1-BE98-C64099B63B34}" dt="2024-11-10T13:09:54.568" v="1292" actId="26606"/>
          <ac:spMkLst>
            <pc:docMk/>
            <pc:sldMk cId="223210367" sldId="270"/>
            <ac:spMk id="760" creationId="{68680585-71F9-4721-A998-4974171D2EB4}"/>
          </ac:spMkLst>
        </pc:spChg>
        <pc:spChg chg="add">
          <ac:chgData name="EL AAMILI HAMZA" userId="178bb77b-182e-47ec-9162-877c2b9b1f06" providerId="ADAL" clId="{A988729C-30A0-4DF1-BE98-C64099B63B34}" dt="2024-11-10T13:09:54.568" v="1292" actId="26606"/>
          <ac:spMkLst>
            <pc:docMk/>
            <pc:sldMk cId="223210367" sldId="270"/>
            <ac:spMk id="762" creationId="{12BC95C2-2EEC-4F59-ABA8-660B0D059CCF}"/>
          </ac:spMkLst>
        </pc:spChg>
        <pc:spChg chg="add">
          <ac:chgData name="EL AAMILI HAMZA" userId="178bb77b-182e-47ec-9162-877c2b9b1f06" providerId="ADAL" clId="{A988729C-30A0-4DF1-BE98-C64099B63B34}" dt="2024-11-10T13:09:54.568" v="1292" actId="26606"/>
          <ac:spMkLst>
            <pc:docMk/>
            <pc:sldMk cId="223210367" sldId="270"/>
            <ac:spMk id="782" creationId="{8651CFA9-6065-4243-AC48-858E359780B1}"/>
          </ac:spMkLst>
        </pc:spChg>
        <pc:spChg chg="add">
          <ac:chgData name="EL AAMILI HAMZA" userId="178bb77b-182e-47ec-9162-877c2b9b1f06" providerId="ADAL" clId="{A988729C-30A0-4DF1-BE98-C64099B63B34}" dt="2024-11-10T13:09:54.568" v="1292" actId="26606"/>
          <ac:spMkLst>
            <pc:docMk/>
            <pc:sldMk cId="223210367" sldId="270"/>
            <ac:spMk id="784" creationId="{37962AE0-6A1C-4B76-9D52-10E5E6D7D3BB}"/>
          </ac:spMkLst>
        </pc:spChg>
        <pc:spChg chg="add">
          <ac:chgData name="EL AAMILI HAMZA" userId="178bb77b-182e-47ec-9162-877c2b9b1f06" providerId="ADAL" clId="{A988729C-30A0-4DF1-BE98-C64099B63B34}" dt="2024-11-10T13:09:54.568" v="1292" actId="26606"/>
          <ac:spMkLst>
            <pc:docMk/>
            <pc:sldMk cId="223210367" sldId="270"/>
            <ac:spMk id="786" creationId="{16E12301-1C96-4D15-9838-D5B894B22365}"/>
          </ac:spMkLst>
        </pc:spChg>
        <pc:grpChg chg="del">
          <ac:chgData name="EL AAMILI HAMZA" userId="178bb77b-182e-47ec-9162-877c2b9b1f06" providerId="ADAL" clId="{A988729C-30A0-4DF1-BE98-C64099B63B34}" dt="2024-11-10T13:09:28.101" v="1289" actId="26606"/>
          <ac:grpSpMkLst>
            <pc:docMk/>
            <pc:sldMk cId="223210367" sldId="270"/>
            <ac:grpSpMk id="627" creationId="{8F807777-4FBF-B6DD-6E12-2395420799D6}"/>
          </ac:grpSpMkLst>
        </pc:grpChg>
        <pc:grpChg chg="del">
          <ac:chgData name="EL AAMILI HAMZA" userId="178bb77b-182e-47ec-9162-877c2b9b1f06" providerId="ADAL" clId="{A988729C-30A0-4DF1-BE98-C64099B63B34}" dt="2024-11-10T13:09:28.101" v="1289" actId="26606"/>
          <ac:grpSpMkLst>
            <pc:docMk/>
            <pc:sldMk cId="223210367" sldId="270"/>
            <ac:grpSpMk id="687" creationId="{67604E74-5D7F-64D4-6F4D-9B17019FC2BC}"/>
          </ac:grpSpMkLst>
        </pc:grpChg>
        <pc:grpChg chg="del">
          <ac:chgData name="EL AAMILI HAMZA" userId="178bb77b-182e-47ec-9162-877c2b9b1f06" providerId="ADAL" clId="{A988729C-30A0-4DF1-BE98-C64099B63B34}" dt="2024-11-10T13:09:28.101" v="1289" actId="26606"/>
          <ac:grpSpMkLst>
            <pc:docMk/>
            <pc:sldMk cId="223210367" sldId="270"/>
            <ac:grpSpMk id="688" creationId="{E015E67C-37D5-503D-57D8-59AAD4C42AC2}"/>
          </ac:grpSpMkLst>
        </pc:grpChg>
        <pc:grpChg chg="del">
          <ac:chgData name="EL AAMILI HAMZA" userId="178bb77b-182e-47ec-9162-877c2b9b1f06" providerId="ADAL" clId="{A988729C-30A0-4DF1-BE98-C64099B63B34}" dt="2024-11-10T13:09:28.101" v="1289" actId="26606"/>
          <ac:grpSpMkLst>
            <pc:docMk/>
            <pc:sldMk cId="223210367" sldId="270"/>
            <ac:grpSpMk id="692" creationId="{C6E71778-5627-2952-5FF3-6BF115C71169}"/>
          </ac:grpSpMkLst>
        </pc:grpChg>
        <pc:grpChg chg="add del">
          <ac:chgData name="EL AAMILI HAMZA" userId="178bb77b-182e-47ec-9162-877c2b9b1f06" providerId="ADAL" clId="{A988729C-30A0-4DF1-BE98-C64099B63B34}" dt="2024-11-10T13:09:54.568" v="1292" actId="26606"/>
          <ac:grpSpMkLst>
            <pc:docMk/>
            <pc:sldMk cId="223210367" sldId="270"/>
            <ac:grpSpMk id="709" creationId="{03E9870D-4BBA-43AF-8D44-BBADF020CFF6}"/>
          </ac:grpSpMkLst>
        </pc:grpChg>
        <pc:grpChg chg="add del">
          <ac:chgData name="EL AAMILI HAMZA" userId="178bb77b-182e-47ec-9162-877c2b9b1f06" providerId="ADAL" clId="{A988729C-30A0-4DF1-BE98-C64099B63B34}" dt="2024-11-10T13:09:54.568" v="1292" actId="26606"/>
          <ac:grpSpMkLst>
            <pc:docMk/>
            <pc:sldMk cId="223210367" sldId="270"/>
            <ac:grpSpMk id="718" creationId="{C3279E8D-2BAA-4CB1-834B-09FADD54DE56}"/>
          </ac:grpSpMkLst>
        </pc:grpChg>
        <pc:grpChg chg="add del">
          <ac:chgData name="EL AAMILI HAMZA" userId="178bb77b-182e-47ec-9162-877c2b9b1f06" providerId="ADAL" clId="{A988729C-30A0-4DF1-BE98-C64099B63B34}" dt="2024-11-10T13:09:54.568" v="1292" actId="26606"/>
          <ac:grpSpMkLst>
            <pc:docMk/>
            <pc:sldMk cId="223210367" sldId="270"/>
            <ac:grpSpMk id="733" creationId="{D7A5FD75-4B35-4162-9304-569491255811}"/>
          </ac:grpSpMkLst>
        </pc:grpChg>
        <pc:grpChg chg="add del">
          <ac:chgData name="EL AAMILI HAMZA" userId="178bb77b-182e-47ec-9162-877c2b9b1f06" providerId="ADAL" clId="{A988729C-30A0-4DF1-BE98-C64099B63B34}" dt="2024-11-10T13:09:54.568" v="1292" actId="26606"/>
          <ac:grpSpMkLst>
            <pc:docMk/>
            <pc:sldMk cId="223210367" sldId="270"/>
            <ac:grpSpMk id="742" creationId="{34676384-D846-461C-B8F3-BDB849B4A408}"/>
          </ac:grpSpMkLst>
        </pc:grpChg>
        <pc:grpChg chg="add">
          <ac:chgData name="EL AAMILI HAMZA" userId="178bb77b-182e-47ec-9162-877c2b9b1f06" providerId="ADAL" clId="{A988729C-30A0-4DF1-BE98-C64099B63B34}" dt="2024-11-10T13:09:54.568" v="1292" actId="26606"/>
          <ac:grpSpMkLst>
            <pc:docMk/>
            <pc:sldMk cId="223210367" sldId="270"/>
            <ac:grpSpMk id="764" creationId="{03E9870D-4BBA-43AF-8D44-BBADF020CFF6}"/>
          </ac:grpSpMkLst>
        </pc:grpChg>
        <pc:grpChg chg="add">
          <ac:chgData name="EL AAMILI HAMZA" userId="178bb77b-182e-47ec-9162-877c2b9b1f06" providerId="ADAL" clId="{A988729C-30A0-4DF1-BE98-C64099B63B34}" dt="2024-11-10T13:09:54.568" v="1292" actId="26606"/>
          <ac:grpSpMkLst>
            <pc:docMk/>
            <pc:sldMk cId="223210367" sldId="270"/>
            <ac:grpSpMk id="773" creationId="{C3279E8D-2BAA-4CB1-834B-09FADD54DE56}"/>
          </ac:grpSpMkLst>
        </pc:grpChg>
        <pc:grpChg chg="add">
          <ac:chgData name="EL AAMILI HAMZA" userId="178bb77b-182e-47ec-9162-877c2b9b1f06" providerId="ADAL" clId="{A988729C-30A0-4DF1-BE98-C64099B63B34}" dt="2024-11-10T13:09:54.568" v="1292" actId="26606"/>
          <ac:grpSpMkLst>
            <pc:docMk/>
            <pc:sldMk cId="223210367" sldId="270"/>
            <ac:grpSpMk id="788" creationId="{D7A5FD75-4B35-4162-9304-569491255811}"/>
          </ac:grpSpMkLst>
        </pc:grpChg>
        <pc:grpChg chg="add">
          <ac:chgData name="EL AAMILI HAMZA" userId="178bb77b-182e-47ec-9162-877c2b9b1f06" providerId="ADAL" clId="{A988729C-30A0-4DF1-BE98-C64099B63B34}" dt="2024-11-10T13:09:54.568" v="1292" actId="26606"/>
          <ac:grpSpMkLst>
            <pc:docMk/>
            <pc:sldMk cId="223210367" sldId="270"/>
            <ac:grpSpMk id="797" creationId="{34676384-D846-461C-B8F3-BDB849B4A408}"/>
          </ac:grpSpMkLst>
        </pc:grpChg>
        <pc:picChg chg="add del mod ord">
          <ac:chgData name="EL AAMILI HAMZA" userId="178bb77b-182e-47ec-9162-877c2b9b1f06" providerId="ADAL" clId="{A988729C-30A0-4DF1-BE98-C64099B63B34}" dt="2024-11-10T13:09:38.625" v="1290" actId="478"/>
          <ac:picMkLst>
            <pc:docMk/>
            <pc:sldMk cId="223210367" sldId="270"/>
            <ac:picMk id="5" creationId="{E5DBBED5-036F-4098-6665-E05B49BF563F}"/>
          </ac:picMkLst>
        </pc:picChg>
        <pc:picChg chg="add mod ord modCrop">
          <ac:chgData name="EL AAMILI HAMZA" userId="178bb77b-182e-47ec-9162-877c2b9b1f06" providerId="ADAL" clId="{A988729C-30A0-4DF1-BE98-C64099B63B34}" dt="2024-11-10T13:10:23.291" v="1296" actId="18131"/>
          <ac:picMkLst>
            <pc:docMk/>
            <pc:sldMk cId="223210367" sldId="270"/>
            <ac:picMk id="7" creationId="{9B1117F9-73E3-BA51-7646-3FE7F4EC5699}"/>
          </ac:picMkLst>
        </pc:picChg>
        <pc:picChg chg="del">
          <ac:chgData name="EL AAMILI HAMZA" userId="178bb77b-182e-47ec-9162-877c2b9b1f06" providerId="ADAL" clId="{A988729C-30A0-4DF1-BE98-C64099B63B34}" dt="2024-11-10T13:08:31.707" v="1285" actId="478"/>
          <ac:picMkLst>
            <pc:docMk/>
            <pc:sldMk cId="223210367" sldId="270"/>
            <ac:picMk id="8" creationId="{823620C2-16E7-0D15-08C0-BD1E60BB31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18448-E438-4C78-96F6-6F2F39BAED7C}" type="datetimeFigureOut">
              <a:rPr lang="fr-FR" smtClean="0"/>
              <a:t>10/11/2024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9BA98-A34B-4BA5-9963-E22AB21E06A8}" type="slidenum">
              <a:rPr lang="fr-FR" smtClean="0"/>
              <a:t>‹N°›</a:t>
            </a:fld>
            <a:endParaRPr lang="fr-FR"/>
          </a:p>
        </p:txBody>
      </p:sp>
    </p:spTree>
    <p:extLst>
      <p:ext uri="{BB962C8B-B14F-4D97-AF65-F5344CB8AC3E}">
        <p14:creationId xmlns:p14="http://schemas.microsoft.com/office/powerpoint/2010/main" val="3595636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CCE9BA98-A34B-4BA5-9963-E22AB21E06A8}" type="slidenum">
              <a:rPr lang="fr-FR" smtClean="0"/>
              <a:t>3</a:t>
            </a:fld>
            <a:endParaRPr lang="fr-FR"/>
          </a:p>
        </p:txBody>
      </p:sp>
    </p:spTree>
    <p:extLst>
      <p:ext uri="{BB962C8B-B14F-4D97-AF65-F5344CB8AC3E}">
        <p14:creationId xmlns:p14="http://schemas.microsoft.com/office/powerpoint/2010/main" val="181943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CE9BA98-A34B-4BA5-9963-E22AB21E06A8}" type="slidenum">
              <a:rPr lang="fr-FR" smtClean="0"/>
              <a:t>4</a:t>
            </a:fld>
            <a:endParaRPr lang="fr-FR"/>
          </a:p>
        </p:txBody>
      </p:sp>
    </p:spTree>
    <p:extLst>
      <p:ext uri="{BB962C8B-B14F-4D97-AF65-F5344CB8AC3E}">
        <p14:creationId xmlns:p14="http://schemas.microsoft.com/office/powerpoint/2010/main" val="416997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DB8F-B293-01C2-2FB3-EDD4A563D47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D351D2-408C-B38D-7183-DD25916807F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350750-55B7-0D37-A7E3-762BD608F091}"/>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BF44F268-8E60-A748-D881-97CBBD132B9C}"/>
              </a:ext>
            </a:extLst>
          </p:cNvPr>
          <p:cNvSpPr>
            <a:spLocks noGrp="1"/>
          </p:cNvSpPr>
          <p:nvPr>
            <p:ph type="sldNum" sz="quarter" idx="5"/>
          </p:nvPr>
        </p:nvSpPr>
        <p:spPr/>
        <p:txBody>
          <a:bodyPr/>
          <a:lstStyle/>
          <a:p>
            <a:fld id="{CCE9BA98-A34B-4BA5-9963-E22AB21E06A8}" type="slidenum">
              <a:rPr lang="fr-FR" smtClean="0"/>
              <a:t>13</a:t>
            </a:fld>
            <a:endParaRPr lang="fr-FR"/>
          </a:p>
        </p:txBody>
      </p:sp>
    </p:spTree>
    <p:extLst>
      <p:ext uri="{BB962C8B-B14F-4D97-AF65-F5344CB8AC3E}">
        <p14:creationId xmlns:p14="http://schemas.microsoft.com/office/powerpoint/2010/main" val="41599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93FCA-68BB-54F2-C5F5-1254F14E67E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870FBBA-170B-C6DB-7CDF-5070641316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172FD5-80CA-36C4-4C36-46A8AA14846D}"/>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6D1E0226-44A1-E470-F92B-7945738B4371}"/>
              </a:ext>
            </a:extLst>
          </p:cNvPr>
          <p:cNvSpPr>
            <a:spLocks noGrp="1"/>
          </p:cNvSpPr>
          <p:nvPr>
            <p:ph type="sldNum" sz="quarter" idx="5"/>
          </p:nvPr>
        </p:nvSpPr>
        <p:spPr/>
        <p:txBody>
          <a:bodyPr/>
          <a:lstStyle/>
          <a:p>
            <a:fld id="{CCE9BA98-A34B-4BA5-9963-E22AB21E06A8}" type="slidenum">
              <a:rPr lang="fr-FR" smtClean="0"/>
              <a:t>14</a:t>
            </a:fld>
            <a:endParaRPr lang="fr-FR"/>
          </a:p>
        </p:txBody>
      </p:sp>
    </p:spTree>
    <p:extLst>
      <p:ext uri="{BB962C8B-B14F-4D97-AF65-F5344CB8AC3E}">
        <p14:creationId xmlns:p14="http://schemas.microsoft.com/office/powerpoint/2010/main" val="58584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11/10/2024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203539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9498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07122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43038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968037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799661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921866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666364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54069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92499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42552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11/10/2024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35740801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38" r:id="rId6"/>
    <p:sldLayoutId id="2147483734" r:id="rId7"/>
    <p:sldLayoutId id="2147483735" r:id="rId8"/>
    <p:sldLayoutId id="2147483736" r:id="rId9"/>
    <p:sldLayoutId id="2147483737" r:id="rId10"/>
    <p:sldLayoutId id="214748373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6" name="Rectangle 8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Image 5" descr="Une image contenant ciel, plein air, arbre, palmier&#10;&#10;Description générée automatiquement">
            <a:extLst>
              <a:ext uri="{FF2B5EF4-FFF2-40B4-BE49-F238E27FC236}">
                <a16:creationId xmlns:a16="http://schemas.microsoft.com/office/drawing/2014/main" id="{CDBA8563-0910-95C3-84AA-4AA01CEB6FB2}"/>
              </a:ext>
            </a:extLst>
          </p:cNvPr>
          <p:cNvPicPr>
            <a:picLocks noChangeAspect="1"/>
          </p:cNvPicPr>
          <p:nvPr/>
        </p:nvPicPr>
        <p:blipFill>
          <a:blip r:embed="rId2">
            <a:alphaModFix/>
            <a:extLst>
              <a:ext uri="{28A0092B-C50C-407E-A947-70E740481C1C}">
                <a14:useLocalDpi xmlns:a14="http://schemas.microsoft.com/office/drawing/2010/main" val="0"/>
              </a:ext>
            </a:extLst>
          </a:blip>
          <a:srcRect t="4267" r="-1" b="4264"/>
          <a:stretch/>
        </p:blipFill>
        <p:spPr>
          <a:xfrm>
            <a:off x="20" y="10"/>
            <a:ext cx="12188932" cy="6856614"/>
          </a:xfrm>
          <a:prstGeom prst="rect">
            <a:avLst/>
          </a:prstGeom>
        </p:spPr>
      </p:pic>
      <p:sp>
        <p:nvSpPr>
          <p:cNvPr id="88" name="Rectangle 8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005654" y="565846"/>
            <a:ext cx="4958128" cy="3755144"/>
          </a:xfrm>
        </p:spPr>
        <p:txBody>
          <a:bodyPr anchor="b">
            <a:normAutofit/>
          </a:bodyPr>
          <a:lstStyle/>
          <a:p>
            <a:pPr algn="l">
              <a:lnSpc>
                <a:spcPct val="90000"/>
              </a:lnSpc>
            </a:pPr>
            <a:r>
              <a:rPr lang="fr-FR" sz="5000" b="0">
                <a:solidFill>
                  <a:srgbClr val="FFFFFF"/>
                </a:solidFill>
              </a:rPr>
              <a:t>Présentation du Service</a:t>
            </a:r>
            <a:br>
              <a:rPr lang="fr-FR" sz="5000">
                <a:solidFill>
                  <a:srgbClr val="FFFFFF"/>
                </a:solidFill>
              </a:rPr>
            </a:br>
            <a:r>
              <a:rPr lang="fr-FR" sz="5000" b="0">
                <a:solidFill>
                  <a:srgbClr val="FFFFFF"/>
                </a:solidFill>
              </a:rPr>
              <a:t>Équipements Aérogare</a:t>
            </a:r>
            <a:br>
              <a:rPr lang="fr-FR" sz="5000">
                <a:solidFill>
                  <a:srgbClr val="FFFFFF"/>
                </a:solidFill>
              </a:rPr>
            </a:br>
            <a:endParaRPr lang="fr-FR" sz="5000">
              <a:solidFill>
                <a:srgbClr val="FFFFFF"/>
              </a:solidFill>
            </a:endParaRPr>
          </a:p>
        </p:txBody>
      </p:sp>
      <p:grpSp>
        <p:nvGrpSpPr>
          <p:cNvPr id="9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1" name="Freeform: Shape 90">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0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2" name="Freeform: Shape 10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1" name="Freeform: Shape 10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ZoneTexte 25">
            <a:extLst>
              <a:ext uri="{FF2B5EF4-FFF2-40B4-BE49-F238E27FC236}">
                <a16:creationId xmlns:a16="http://schemas.microsoft.com/office/drawing/2014/main" id="{03688694-F205-4203-A43F-AE69376EA7D2}"/>
              </a:ext>
            </a:extLst>
          </p:cNvPr>
          <p:cNvSpPr txBox="1"/>
          <p:nvPr/>
        </p:nvSpPr>
        <p:spPr>
          <a:xfrm>
            <a:off x="201224" y="5862548"/>
            <a:ext cx="6156664" cy="646331"/>
          </a:xfrm>
          <a:prstGeom prst="rect">
            <a:avLst/>
          </a:prstGeom>
          <a:noFill/>
        </p:spPr>
        <p:txBody>
          <a:bodyPr wrap="square">
            <a:spAutoFit/>
          </a:bodyPr>
          <a:lstStyle/>
          <a:p>
            <a:pPr algn="l"/>
            <a:r>
              <a:rPr lang="fr-FR" sz="1800" b="1" dirty="0">
                <a:solidFill>
                  <a:srgbClr val="002060"/>
                </a:solidFill>
                <a:effectLst>
                  <a:outerShdw blurRad="38100" dist="38100" dir="2700000" algn="tl">
                    <a:srgbClr val="000000">
                      <a:alpha val="43137"/>
                    </a:srgbClr>
                  </a:outerShdw>
                </a:effectLst>
              </a:rPr>
              <a:t>Réalisé par :</a:t>
            </a:r>
          </a:p>
          <a:p>
            <a:pPr algn="l"/>
            <a:r>
              <a:rPr lang="fr-FR" sz="1800" b="1" dirty="0">
                <a:effectLst>
                  <a:outerShdw blurRad="38100" dist="38100" dir="2700000" algn="tl">
                    <a:srgbClr val="000000">
                      <a:alpha val="43137"/>
                    </a:srgbClr>
                  </a:outerShdw>
                </a:effectLst>
              </a:rPr>
              <a:t>M. EL AAMILI HAMZA</a:t>
            </a:r>
          </a:p>
        </p:txBody>
      </p:sp>
    </p:spTree>
    <p:extLst>
      <p:ext uri="{BB962C8B-B14F-4D97-AF65-F5344CB8AC3E}">
        <p14:creationId xmlns:p14="http://schemas.microsoft.com/office/powerpoint/2010/main" val="3455814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1559012" y="274615"/>
            <a:ext cx="9393982" cy="909124"/>
          </a:xfrm>
        </p:spPr>
        <p:txBody>
          <a:bodyPr vert="horz" lIns="91440" tIns="45720" rIns="91440" bIns="45720" rtlCol="0" anchor="ctr">
            <a:normAutofit/>
          </a:bodyPr>
          <a:lstStyle/>
          <a:p>
            <a:r>
              <a:rPr lang="fr-FR" dirty="0">
                <a:solidFill>
                  <a:srgbClr val="000000"/>
                </a:solidFill>
                <a:latin typeface="Calibri" panose="020F0502020204030204" pitchFamily="34" charset="0"/>
              </a:rPr>
              <a:t>Système de Traitement des Bagages </a:t>
            </a:r>
            <a:endParaRPr lang="en-US" kern="1200" dirty="0">
              <a:solidFill>
                <a:schemeClr val="tx2"/>
              </a:solidFill>
              <a:latin typeface="+mj-lt"/>
              <a:ea typeface="+mj-ea"/>
              <a:cs typeface="+mj-cs"/>
            </a:endParaRPr>
          </a:p>
        </p:txBody>
      </p:sp>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graphicFrame>
        <p:nvGraphicFramePr>
          <p:cNvPr id="11" name="Tableau 10">
            <a:extLst>
              <a:ext uri="{FF2B5EF4-FFF2-40B4-BE49-F238E27FC236}">
                <a16:creationId xmlns:a16="http://schemas.microsoft.com/office/drawing/2014/main" id="{E67249A9-9E70-49E5-B154-7AE429DCFAB2}"/>
              </a:ext>
            </a:extLst>
          </p:cNvPr>
          <p:cNvGraphicFramePr>
            <a:graphicFrameLocks noGrp="1"/>
          </p:cNvGraphicFramePr>
          <p:nvPr>
            <p:extLst>
              <p:ext uri="{D42A27DB-BD31-4B8C-83A1-F6EECF244321}">
                <p14:modId xmlns:p14="http://schemas.microsoft.com/office/powerpoint/2010/main" val="1558286809"/>
              </p:ext>
            </p:extLst>
          </p:nvPr>
        </p:nvGraphicFramePr>
        <p:xfrm>
          <a:off x="556896" y="1504040"/>
          <a:ext cx="11186643" cy="4570481"/>
        </p:xfrm>
        <a:graphic>
          <a:graphicData uri="http://schemas.openxmlformats.org/drawingml/2006/table">
            <a:tbl>
              <a:tblPr>
                <a:tableStyleId>{BC89EF96-8CEA-46FF-86C4-4CE0E7609802}</a:tableStyleId>
              </a:tblPr>
              <a:tblGrid>
                <a:gridCol w="2464611">
                  <a:extLst>
                    <a:ext uri="{9D8B030D-6E8A-4147-A177-3AD203B41FA5}">
                      <a16:colId xmlns:a16="http://schemas.microsoft.com/office/drawing/2014/main" val="1710253504"/>
                    </a:ext>
                  </a:extLst>
                </a:gridCol>
                <a:gridCol w="2498961">
                  <a:extLst>
                    <a:ext uri="{9D8B030D-6E8A-4147-A177-3AD203B41FA5}">
                      <a16:colId xmlns:a16="http://schemas.microsoft.com/office/drawing/2014/main" val="3058364719"/>
                    </a:ext>
                  </a:extLst>
                </a:gridCol>
                <a:gridCol w="2498961">
                  <a:extLst>
                    <a:ext uri="{9D8B030D-6E8A-4147-A177-3AD203B41FA5}">
                      <a16:colId xmlns:a16="http://schemas.microsoft.com/office/drawing/2014/main" val="3872729078"/>
                    </a:ext>
                  </a:extLst>
                </a:gridCol>
                <a:gridCol w="1743262">
                  <a:extLst>
                    <a:ext uri="{9D8B030D-6E8A-4147-A177-3AD203B41FA5}">
                      <a16:colId xmlns:a16="http://schemas.microsoft.com/office/drawing/2014/main" val="368740960"/>
                    </a:ext>
                  </a:extLst>
                </a:gridCol>
                <a:gridCol w="1980848">
                  <a:extLst>
                    <a:ext uri="{9D8B030D-6E8A-4147-A177-3AD203B41FA5}">
                      <a16:colId xmlns:a16="http://schemas.microsoft.com/office/drawing/2014/main" val="320444522"/>
                    </a:ext>
                  </a:extLst>
                </a:gridCol>
              </a:tblGrid>
              <a:tr h="243604">
                <a:tc>
                  <a:txBody>
                    <a:bodyPr/>
                    <a:lstStyle/>
                    <a:p>
                      <a:pPr algn="ctr" fontAlgn="ctr"/>
                      <a:r>
                        <a:rPr lang="fr-MA" sz="1000" b="1" u="none" strike="noStrike" dirty="0">
                          <a:solidFill>
                            <a:srgbClr val="000000"/>
                          </a:solidFill>
                          <a:effectLst/>
                        </a:rPr>
                        <a:t>FAMILLE</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équipement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EMPLACEMENT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FR" sz="1000" b="1" u="none" strike="noStrike" dirty="0">
                          <a:solidFill>
                            <a:srgbClr val="000000"/>
                          </a:solidFill>
                          <a:effectLst/>
                        </a:rPr>
                        <a:t>Date de mise en service</a:t>
                      </a:r>
                      <a:endParaRPr lang="fr-FR"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Etat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extLst>
                  <a:ext uri="{0D108BD9-81ED-4DB2-BD59-A6C34878D82A}">
                    <a16:rowId xmlns:a16="http://schemas.microsoft.com/office/drawing/2014/main" val="1716428993"/>
                  </a:ext>
                </a:extLst>
              </a:tr>
              <a:tr h="232005">
                <a:tc>
                  <a:txBody>
                    <a:bodyPr/>
                    <a:lstStyle/>
                    <a:p>
                      <a:pPr algn="ctr" fontAlgn="ctr"/>
                      <a:r>
                        <a:rPr lang="fr-FR" sz="900" b="0" u="none" strike="noStrike" dirty="0">
                          <a:solidFill>
                            <a:srgbClr val="000000"/>
                          </a:solidFill>
                          <a:effectLst/>
                        </a:rPr>
                        <a:t> Système de Traitement des Bagages  </a:t>
                      </a:r>
                      <a:endParaRPr lang="fr-FR"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539974304"/>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36472983"/>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BASCULE FEMA Type B200</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51708558"/>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a:solidFill>
                            <a:srgbClr val="000000"/>
                          </a:solidFill>
                          <a:effectLst/>
                        </a:rPr>
                        <a:t>Comptoir d'enregistrement</a:t>
                      </a:r>
                      <a:endParaRPr lang="fr-MA" sz="900" b="0" i="0" u="none" strike="noStrike">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755428625"/>
                  </a:ext>
                </a:extLst>
              </a:tr>
              <a:tr h="232005">
                <a:tc>
                  <a:txBody>
                    <a:bodyPr/>
                    <a:lstStyle/>
                    <a:p>
                      <a:pPr algn="ctr" fontAlgn="ctr"/>
                      <a:r>
                        <a:rPr lang="fr-FR" sz="900" b="0" u="none" strike="noStrike" dirty="0">
                          <a:solidFill>
                            <a:srgbClr val="000000"/>
                          </a:solidFill>
                          <a:effectLst/>
                        </a:rPr>
                        <a:t> Système de Traitement des Bagages  </a:t>
                      </a:r>
                      <a:endParaRPr lang="fr-FR"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a:solidFill>
                            <a:srgbClr val="000000"/>
                          </a:solidFill>
                          <a:effectLst/>
                        </a:rPr>
                        <a:t>Comptoir d'enregistrement</a:t>
                      </a:r>
                      <a:endParaRPr lang="fr-MA" sz="900" b="0" i="0" u="none" strike="noStrike">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495248061"/>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Collecteur 9 m </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77631833"/>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d’acheminement  3.70 m </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266867047"/>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d’acheminement  2.5 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959817685"/>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FR" sz="900" b="0" u="none" strike="noStrike">
                          <a:solidFill>
                            <a:srgbClr val="000000"/>
                          </a:solidFill>
                          <a:effectLst/>
                        </a:rPr>
                        <a:t>Convoyeur en amant RX 1.20m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942201822"/>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Rideaux à larnières</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95233724"/>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Volets anti-intrusion</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435360872"/>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Coffret électrique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859403163"/>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collecteur 4m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309782691"/>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d’injection 3m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ARRIVEE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855531569"/>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Volets anti-intrusion</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023558316"/>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Coffret électrique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852570307"/>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Carrousel 48 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664434358"/>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Rideaux à larnières</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OPÉRATIONNEL</a:t>
                      </a:r>
                      <a:endParaRPr lang="fr-MA" sz="900" b="0" i="0" u="none" strike="noStrike" dirty="0">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88719457"/>
                  </a:ext>
                </a:extLst>
              </a:tr>
            </a:tbl>
          </a:graphicData>
        </a:graphic>
      </p:graphicFrame>
    </p:spTree>
    <p:extLst>
      <p:ext uri="{BB962C8B-B14F-4D97-AF65-F5344CB8AC3E}">
        <p14:creationId xmlns:p14="http://schemas.microsoft.com/office/powerpoint/2010/main" val="815285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265968" y="308239"/>
            <a:ext cx="4179247" cy="716261"/>
          </a:xfrm>
        </p:spPr>
        <p:txBody>
          <a:bodyPr vert="horz" lIns="91440" tIns="45720" rIns="91440" bIns="45720" rtlCol="0" anchor="ctr">
            <a:normAutofit fontScale="90000"/>
          </a:bodyPr>
          <a:lstStyle/>
          <a:p>
            <a:r>
              <a:rPr lang="fr-FR" dirty="0">
                <a:solidFill>
                  <a:srgbClr val="000000"/>
                </a:solidFill>
                <a:latin typeface="Calibri" panose="020F0502020204030204" pitchFamily="34" charset="0"/>
              </a:rPr>
              <a:t>Electrothermie</a:t>
            </a:r>
            <a:endParaRPr lang="en-US" kern="1200" dirty="0">
              <a:solidFill>
                <a:schemeClr val="tx2"/>
              </a:solidFill>
              <a:latin typeface="+mj-lt"/>
              <a:ea typeface="+mj-ea"/>
              <a:cs typeface="+mj-cs"/>
            </a:endParaRPr>
          </a:p>
        </p:txBody>
      </p:sp>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graphicFrame>
        <p:nvGraphicFramePr>
          <p:cNvPr id="7" name="Tableau 6">
            <a:extLst>
              <a:ext uri="{FF2B5EF4-FFF2-40B4-BE49-F238E27FC236}">
                <a16:creationId xmlns:a16="http://schemas.microsoft.com/office/drawing/2014/main" id="{255C7A25-8776-44B8-9ABD-B2E65F8D9ADD}"/>
              </a:ext>
            </a:extLst>
          </p:cNvPr>
          <p:cNvGraphicFramePr>
            <a:graphicFrameLocks noGrp="1"/>
          </p:cNvGraphicFramePr>
          <p:nvPr>
            <p:extLst>
              <p:ext uri="{D42A27DB-BD31-4B8C-83A1-F6EECF244321}">
                <p14:modId xmlns:p14="http://schemas.microsoft.com/office/powerpoint/2010/main" val="3398273020"/>
              </p:ext>
            </p:extLst>
          </p:nvPr>
        </p:nvGraphicFramePr>
        <p:xfrm>
          <a:off x="296036" y="1123054"/>
          <a:ext cx="11457999" cy="5243671"/>
        </p:xfrm>
        <a:graphic>
          <a:graphicData uri="http://schemas.openxmlformats.org/drawingml/2006/table">
            <a:tbl>
              <a:tblPr>
                <a:tableStyleId>{BC89EF96-8CEA-46FF-86C4-4CE0E7609802}</a:tableStyleId>
              </a:tblPr>
              <a:tblGrid>
                <a:gridCol w="2674513">
                  <a:extLst>
                    <a:ext uri="{9D8B030D-6E8A-4147-A177-3AD203B41FA5}">
                      <a16:colId xmlns:a16="http://schemas.microsoft.com/office/drawing/2014/main" val="4216173012"/>
                    </a:ext>
                  </a:extLst>
                </a:gridCol>
                <a:gridCol w="2402108">
                  <a:extLst>
                    <a:ext uri="{9D8B030D-6E8A-4147-A177-3AD203B41FA5}">
                      <a16:colId xmlns:a16="http://schemas.microsoft.com/office/drawing/2014/main" val="2136102819"/>
                    </a:ext>
                  </a:extLst>
                </a:gridCol>
                <a:gridCol w="2402108">
                  <a:extLst>
                    <a:ext uri="{9D8B030D-6E8A-4147-A177-3AD203B41FA5}">
                      <a16:colId xmlns:a16="http://schemas.microsoft.com/office/drawing/2014/main" val="3736267954"/>
                    </a:ext>
                  </a:extLst>
                </a:gridCol>
                <a:gridCol w="1675697">
                  <a:extLst>
                    <a:ext uri="{9D8B030D-6E8A-4147-A177-3AD203B41FA5}">
                      <a16:colId xmlns:a16="http://schemas.microsoft.com/office/drawing/2014/main" val="431842414"/>
                    </a:ext>
                  </a:extLst>
                </a:gridCol>
                <a:gridCol w="2303573">
                  <a:extLst>
                    <a:ext uri="{9D8B030D-6E8A-4147-A177-3AD203B41FA5}">
                      <a16:colId xmlns:a16="http://schemas.microsoft.com/office/drawing/2014/main" val="2224265250"/>
                    </a:ext>
                  </a:extLst>
                </a:gridCol>
              </a:tblGrid>
              <a:tr h="208271">
                <a:tc>
                  <a:txBody>
                    <a:bodyPr/>
                    <a:lstStyle/>
                    <a:p>
                      <a:pPr algn="ctr" fontAlgn="ctr"/>
                      <a:r>
                        <a:rPr lang="fr-MA" sz="1000" b="1" u="none" strike="noStrike" dirty="0">
                          <a:solidFill>
                            <a:srgbClr val="000000"/>
                          </a:solidFill>
                          <a:effectLst/>
                        </a:rPr>
                        <a:t>FAMILLE</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équipement</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CARACTÉRISTIQUE</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FR" sz="1000" b="1" u="none" strike="noStrike" dirty="0">
                          <a:solidFill>
                            <a:srgbClr val="000000"/>
                          </a:solidFill>
                          <a:effectLst/>
                        </a:rPr>
                        <a:t>Date de mise en service</a:t>
                      </a:r>
                      <a:endParaRPr lang="fr-FR"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Etat</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extLst>
                  <a:ext uri="{0D108BD9-81ED-4DB2-BD59-A6C34878D82A}">
                    <a16:rowId xmlns:a16="http://schemas.microsoft.com/office/drawing/2014/main" val="1462365424"/>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27359754"/>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80550658"/>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37150909"/>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960710263"/>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7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86732252"/>
                  </a:ext>
                </a:extLst>
              </a:tr>
              <a:tr h="159120">
                <a:tc>
                  <a:txBody>
                    <a:bodyPr/>
                    <a:lstStyle/>
                    <a:p>
                      <a:pPr algn="ctr" fontAlgn="ctr"/>
                      <a:r>
                        <a:rPr lang="fr-MA" sz="600" b="0" u="none" strike="noStrike" dirty="0">
                          <a:solidFill>
                            <a:srgbClr val="000000"/>
                          </a:solidFill>
                          <a:effectLst/>
                        </a:rPr>
                        <a:t>GROUPES FRIGORIFIQUES D’EAU GLACÉE</a:t>
                      </a:r>
                      <a:endParaRPr lang="fr-MA"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85 kWR407C400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835609472"/>
                  </a:ext>
                </a:extLst>
              </a:tr>
              <a:tr h="101928">
                <a:tc>
                  <a:txBody>
                    <a:bodyPr/>
                    <a:lstStyle/>
                    <a:p>
                      <a:pPr algn="ctr" fontAlgn="ctr"/>
                      <a:r>
                        <a:rPr lang="fr-MA" sz="600" b="0" u="none" strike="noStrike" dirty="0">
                          <a:solidFill>
                            <a:srgbClr val="000000"/>
                          </a:solidFill>
                          <a:effectLst/>
                        </a:rPr>
                        <a:t>GROUPES FRIGORIFIQUES D’EAU GLACÉE</a:t>
                      </a:r>
                      <a:endParaRPr lang="fr-MA"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85 kWR407C400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223938989"/>
                  </a:ext>
                </a:extLst>
              </a:tr>
              <a:tr h="132147">
                <a:tc>
                  <a:txBody>
                    <a:bodyPr/>
                    <a:lstStyle/>
                    <a:p>
                      <a:pPr algn="ctr" fontAlgn="ctr"/>
                      <a:r>
                        <a:rPr lang="fr-MA" sz="600" b="0" u="none" strike="noStrike">
                          <a:solidFill>
                            <a:srgbClr val="000000"/>
                          </a:solidFill>
                          <a:effectLst/>
                        </a:rPr>
                        <a:t>POMPE À CHALEUR AIR-EAU</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152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791933589"/>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707183639"/>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885968398"/>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788819190"/>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288029561"/>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377396173"/>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55484835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1771668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533533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58424128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5416399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3294774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30255032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503785265"/>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0705109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63863981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78376871"/>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56282100"/>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59176251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7727309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86358350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047271200"/>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5867436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6400993"/>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74574569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32141632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81616474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97768910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682733743"/>
                  </a:ext>
                </a:extLst>
              </a:tr>
              <a:tr h="149207">
                <a:tc>
                  <a:txBody>
                    <a:bodyPr/>
                    <a:lstStyle/>
                    <a:p>
                      <a:pPr algn="ctr" fontAlgn="ctr"/>
                      <a:r>
                        <a:rPr lang="fr-FR" sz="600" b="0" u="none" strike="noStrike" dirty="0">
                          <a:solidFill>
                            <a:srgbClr val="000000"/>
                          </a:solidFill>
                          <a:effectLst/>
                        </a:rPr>
                        <a:t>SYSTÈME DE DÉBIT DE RÉFREGIRENT VARIABLE (VRV)</a:t>
                      </a:r>
                      <a:endParaRPr lang="fr-FR"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CARRIER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37,5 kWR410380/415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414565837"/>
                  </a:ext>
                </a:extLst>
              </a:tr>
              <a:tr h="132147">
                <a:tc>
                  <a:txBody>
                    <a:bodyPr/>
                    <a:lstStyle/>
                    <a:p>
                      <a:pPr algn="ctr" fontAlgn="ctr"/>
                      <a:r>
                        <a:rPr lang="fr-MA" sz="600" b="0" u="none" strike="noStrike">
                          <a:solidFill>
                            <a:srgbClr val="000000"/>
                          </a:solidFill>
                          <a:effectLst/>
                        </a:rPr>
                        <a:t>POMPE À CHALEUR AIR-EAU</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152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dirty="0">
                          <a:solidFill>
                            <a:srgbClr val="000000"/>
                          </a:solidFill>
                          <a:effectLst/>
                        </a:rPr>
                        <a:t>OPÉRATIONNEL</a:t>
                      </a:r>
                      <a:endParaRPr lang="fr-MA" sz="600" b="0" i="0" u="none" strike="noStrike" dirty="0">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144287755"/>
                  </a:ext>
                </a:extLst>
              </a:tr>
            </a:tbl>
          </a:graphicData>
        </a:graphic>
      </p:graphicFrame>
    </p:spTree>
    <p:extLst>
      <p:ext uri="{BB962C8B-B14F-4D97-AF65-F5344CB8AC3E}">
        <p14:creationId xmlns:p14="http://schemas.microsoft.com/office/powerpoint/2010/main" val="321822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265968" y="308239"/>
            <a:ext cx="4179247" cy="716261"/>
          </a:xfrm>
        </p:spPr>
        <p:txBody>
          <a:bodyPr vert="horz" lIns="91440" tIns="45720" rIns="91440" bIns="45720" rtlCol="0" anchor="ctr">
            <a:normAutofit fontScale="90000"/>
          </a:bodyPr>
          <a:lstStyle/>
          <a:p>
            <a:endParaRPr lang="en-US" kern="1200" dirty="0">
              <a:solidFill>
                <a:schemeClr val="tx2"/>
              </a:solidFill>
              <a:latin typeface="+mj-lt"/>
              <a:ea typeface="+mj-ea"/>
              <a:cs typeface="+mj-cs"/>
            </a:endParaRPr>
          </a:p>
        </p:txBody>
      </p:sp>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180099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25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7C90E2-0FB0-FFC8-3D76-89007A3B9C02}"/>
            </a:ext>
          </a:extLst>
        </p:cNvPr>
        <p:cNvGrpSpPr/>
        <p:nvPr/>
      </p:nvGrpSpPr>
      <p:grpSpPr>
        <a:xfrm>
          <a:off x="0" y="0"/>
          <a:ext cx="0" cy="0"/>
          <a:chOff x="0" y="0"/>
          <a:chExt cx="0" cy="0"/>
        </a:xfrm>
      </p:grpSpPr>
      <p:sp>
        <p:nvSpPr>
          <p:cNvPr id="683" name="Rectangle 68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4" name="Freeform: Shape 5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5" name="Freeform: Shape 5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6" name="Freeform: Shape 6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04" name="Freeform: Shape 6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5" name="Freeform: Shape 6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6" name="Freeform: Shape 6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607" name="Freeform: Shape 6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8" name="Freeform: Shape 6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609" name="Freeform: Shape 6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610" name="Freeform: Shape 6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68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613" name="Freeform: Shape 6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4" name="Freeform: Shape 6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5" name="Freeform: Shape 6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6" name="Freeform: Shape 6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7" name="Freeform: Shape 6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8" name="Freeform: Shape 6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9" name="Freeform: Shape 6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89" name="Rectangle 68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0" name="Rectangle 68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1" name="Rectangle 69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descr="Une image contenant mur, sol, intérieur, Électroménager&#10;&#10;Description générée automatiquement">
            <a:extLst>
              <a:ext uri="{FF2B5EF4-FFF2-40B4-BE49-F238E27FC236}">
                <a16:creationId xmlns:a16="http://schemas.microsoft.com/office/drawing/2014/main" id="{D2139D76-118E-1014-DA5A-E37CF1292E6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89" t="34928" r="89" b="22882"/>
          <a:stretch/>
        </p:blipFill>
        <p:spPr>
          <a:xfrm>
            <a:off x="-22024" y="16564"/>
            <a:ext cx="12188932" cy="6856614"/>
          </a:xfrm>
          <a:prstGeom prst="rect">
            <a:avLst/>
          </a:prstGeom>
        </p:spPr>
      </p:pic>
      <p:grpSp>
        <p:nvGrpSpPr>
          <p:cNvPr id="627"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28" name="Freeform: Shape 627">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629" name="Freeform: Shape 628">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630" name="Freeform: Shape 629">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631" name="Freeform: Shape 630">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632" name="Freeform: Shape 631">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633" name="Freeform: Shape 632">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634" name="Freeform: Shape 633">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F842E6E-5EDD-11B9-7191-C6768EB1F8BD}"/>
              </a:ext>
            </a:extLst>
          </p:cNvPr>
          <p:cNvSpPr>
            <a:spLocks noGrp="1"/>
          </p:cNvSpPr>
          <p:nvPr>
            <p:ph type="ctrTitle"/>
          </p:nvPr>
        </p:nvSpPr>
        <p:spPr>
          <a:xfrm>
            <a:off x="136522" y="132233"/>
            <a:ext cx="3307718" cy="1289326"/>
          </a:xfrm>
        </p:spPr>
        <p:txBody>
          <a:bodyPr vert="horz" lIns="91440" tIns="45720" rIns="91440" bIns="45720" rtlCol="0" anchor="ctr">
            <a:noAutofit/>
          </a:bodyPr>
          <a:lstStyle/>
          <a:p>
            <a:pPr algn="l"/>
            <a:r>
              <a:rPr lang="en-US" sz="3600" b="1" dirty="0"/>
              <a:t>Missions des </a:t>
            </a:r>
            <a:r>
              <a:rPr lang="en-US" sz="3600" b="1" dirty="0" err="1"/>
              <a:t>électriciens</a:t>
            </a:r>
            <a:endParaRPr lang="en-US" sz="3600" b="1" dirty="0"/>
          </a:p>
        </p:txBody>
      </p:sp>
      <p:grpSp>
        <p:nvGrpSpPr>
          <p:cNvPr id="69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37"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9" name="Freeform: Shape 638">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693" name="Freeform: Shape 38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694" name="Freeform: Shape 38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7" name="Freeform: Shape 38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95" name="Freeform: Shape 38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96" name="Freeform: Shape 38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38" name="Freeform: Shape 637">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ED5B6035-D227-9FCE-EECC-444C1B808A1E}"/>
              </a:ext>
            </a:extLst>
          </p:cNvPr>
          <p:cNvSpPr txBox="1">
            <a:spLocks/>
          </p:cNvSpPr>
          <p:nvPr/>
        </p:nvSpPr>
        <p:spPr>
          <a:xfrm>
            <a:off x="-7504" y="1370822"/>
            <a:ext cx="11632072" cy="5017076"/>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34290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Les </a:t>
            </a:r>
            <a:r>
              <a:rPr lang="en-US" sz="2000" b="1" u="sng" dirty="0" err="1">
                <a:solidFill>
                  <a:srgbClr val="FFFFFF"/>
                </a:solidFill>
                <a:latin typeface="+mn-lt"/>
                <a:ea typeface="+mn-ea"/>
                <a:cs typeface="+mn-cs"/>
              </a:rPr>
              <a:t>électriciens</a:t>
            </a:r>
            <a:r>
              <a:rPr lang="en-US" sz="2000" b="1" u="sng">
                <a:solidFill>
                  <a:srgbClr val="FFFFFF"/>
                </a:solidFill>
                <a:latin typeface="+mn-lt"/>
                <a:ea typeface="+mn-ea"/>
                <a:cs typeface="+mn-cs"/>
              </a:rPr>
              <a:t> </a:t>
            </a:r>
            <a:r>
              <a:rPr lang="en-US" sz="2000">
                <a:solidFill>
                  <a:srgbClr val="FFFFFF"/>
                </a:solidFill>
                <a:latin typeface="+mn-lt"/>
                <a:ea typeface="+mn-ea"/>
                <a:cs typeface="+mn-cs"/>
              </a:rPr>
              <a:t> </a:t>
            </a:r>
            <a:r>
              <a:rPr lang="en-US" sz="2000" dirty="0" err="1">
                <a:solidFill>
                  <a:srgbClr val="FFFFFF"/>
                </a:solidFill>
                <a:latin typeface="+mn-lt"/>
                <a:ea typeface="+mn-ea"/>
                <a:cs typeface="+mn-cs"/>
              </a:rPr>
              <a:t>jouent</a:t>
            </a:r>
            <a:r>
              <a:rPr lang="en-US" sz="2000" dirty="0">
                <a:solidFill>
                  <a:srgbClr val="FFFFFF"/>
                </a:solidFill>
                <a:latin typeface="+mn-lt"/>
                <a:ea typeface="+mn-ea"/>
                <a:cs typeface="+mn-cs"/>
              </a:rPr>
              <a:t> un </a:t>
            </a:r>
            <a:r>
              <a:rPr lang="en-US" sz="2000" dirty="0" err="1">
                <a:solidFill>
                  <a:srgbClr val="FFFFFF"/>
                </a:solidFill>
                <a:latin typeface="+mn-lt"/>
                <a:ea typeface="+mn-ea"/>
                <a:cs typeface="+mn-cs"/>
              </a:rPr>
              <a:t>rôle</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essentiel</a:t>
            </a:r>
            <a:r>
              <a:rPr lang="en-US" sz="2000" dirty="0">
                <a:solidFill>
                  <a:srgbClr val="FFFFFF"/>
                </a:solidFill>
                <a:latin typeface="+mn-lt"/>
                <a:ea typeface="+mn-ea"/>
                <a:cs typeface="+mn-cs"/>
              </a:rPr>
              <a:t> dans la maintenance et le bon </a:t>
            </a:r>
            <a:r>
              <a:rPr lang="en-US" sz="2000" dirty="0" err="1">
                <a:solidFill>
                  <a:srgbClr val="FFFFFF"/>
                </a:solidFill>
                <a:latin typeface="+mn-lt"/>
                <a:ea typeface="+mn-ea"/>
                <a:cs typeface="+mn-cs"/>
              </a:rPr>
              <a:t>fonctionnement</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critiques pour </a:t>
            </a:r>
            <a:r>
              <a:rPr lang="en-US" sz="2000" dirty="0" err="1">
                <a:solidFill>
                  <a:srgbClr val="FFFFFF"/>
                </a:solidFill>
                <a:latin typeface="+mn-lt"/>
                <a:ea typeface="+mn-ea"/>
                <a:cs typeface="+mn-cs"/>
              </a:rPr>
              <a:t>garantir</a:t>
            </a:r>
            <a:r>
              <a:rPr lang="en-US" sz="2000" dirty="0">
                <a:solidFill>
                  <a:srgbClr val="FFFFFF"/>
                </a:solidFill>
                <a:latin typeface="+mn-lt"/>
                <a:ea typeface="+mn-ea"/>
                <a:cs typeface="+mn-cs"/>
              </a:rPr>
              <a:t> la </a:t>
            </a:r>
            <a:r>
              <a:rPr lang="en-US" sz="2000" dirty="0" err="1">
                <a:solidFill>
                  <a:srgbClr val="FFFFFF"/>
                </a:solidFill>
                <a:latin typeface="+mn-lt"/>
                <a:ea typeface="+mn-ea"/>
                <a:cs typeface="+mn-cs"/>
              </a:rPr>
              <a:t>sécurité</a:t>
            </a:r>
            <a:r>
              <a:rPr lang="en-US" sz="2000" dirty="0">
                <a:solidFill>
                  <a:srgbClr val="FFFFFF"/>
                </a:solidFill>
                <a:latin typeface="+mn-lt"/>
                <a:ea typeface="+mn-ea"/>
                <a:cs typeface="+mn-cs"/>
              </a:rPr>
              <a:t> et </a:t>
            </a:r>
            <a:r>
              <a:rPr lang="en-US" sz="2000" dirty="0" err="1">
                <a:solidFill>
                  <a:srgbClr val="FFFFFF"/>
                </a:solidFill>
                <a:latin typeface="+mn-lt"/>
                <a:ea typeface="+mn-ea"/>
                <a:cs typeface="+mn-cs"/>
              </a:rPr>
              <a:t>l’efficacité</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opérations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aéroportuaires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Leurs</a:t>
            </a:r>
            <a:r>
              <a:rPr lang="en-US" sz="2000" dirty="0">
                <a:solidFill>
                  <a:srgbClr val="FFFFFF"/>
                </a:solidFill>
                <a:latin typeface="+mn-lt"/>
                <a:ea typeface="+mn-ea"/>
                <a:cs typeface="+mn-cs"/>
              </a:rPr>
              <a:t> missions </a:t>
            </a:r>
            <a:r>
              <a:rPr lang="en-US" sz="2000" dirty="0" err="1">
                <a:solidFill>
                  <a:srgbClr val="FFFFFF"/>
                </a:solidFill>
                <a:latin typeface="+mn-lt"/>
                <a:ea typeface="+mn-ea"/>
                <a:cs typeface="+mn-cs"/>
              </a:rPr>
              <a:t>incluent</a:t>
            </a:r>
            <a:r>
              <a:rPr lang="en-US" sz="2000" dirty="0">
                <a:solidFill>
                  <a:srgbClr val="FFFFFF"/>
                </a:solidFill>
                <a:latin typeface="+mn-lt"/>
                <a:ea typeface="+mn-ea"/>
                <a:cs typeface="+mn-cs"/>
              </a:rPr>
              <a:t> </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Maintenance </a:t>
            </a:r>
            <a:r>
              <a:rPr lang="en-US" sz="2000" b="1" u="sng" dirty="0" err="1">
                <a:solidFill>
                  <a:srgbClr val="FFFFFF"/>
                </a:solidFill>
                <a:latin typeface="+mn-lt"/>
                <a:ea typeface="+mn-ea"/>
                <a:cs typeface="+mn-cs"/>
              </a:rPr>
              <a:t>préventive</a:t>
            </a:r>
            <a:r>
              <a:rPr lang="en-US" sz="2000" b="1" u="sng" dirty="0">
                <a:solidFill>
                  <a:srgbClr val="FFFFFF"/>
                </a:solidFill>
                <a:latin typeface="+mn-lt"/>
                <a:ea typeface="+mn-ea"/>
                <a:cs typeface="+mn-cs"/>
              </a:rPr>
              <a:t> et corrective </a:t>
            </a:r>
            <a:r>
              <a:rPr lang="en-US" sz="2000" dirty="0">
                <a:solidFill>
                  <a:srgbClr val="FFFFFF"/>
                </a:solidFill>
                <a:latin typeface="+mn-lt"/>
                <a:ea typeface="+mn-ea"/>
                <a:cs typeface="+mn-cs"/>
              </a:rPr>
              <a:t>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éviter</a:t>
            </a:r>
            <a:r>
              <a:rPr lang="en-US" sz="2000" dirty="0">
                <a:solidFill>
                  <a:srgbClr val="FFFFFF"/>
                </a:solidFill>
                <a:latin typeface="+mn-lt"/>
                <a:ea typeface="+mn-ea"/>
                <a:cs typeface="+mn-cs"/>
              </a:rPr>
              <a:t> les </a:t>
            </a:r>
            <a:r>
              <a:rPr lang="en-US" sz="2000" dirty="0" err="1">
                <a:solidFill>
                  <a:srgbClr val="FFFFFF"/>
                </a:solidFill>
                <a:latin typeface="+mn-lt"/>
                <a:ea typeface="+mn-ea"/>
                <a:cs typeface="+mn-cs"/>
              </a:rPr>
              <a:t>pannes</a:t>
            </a:r>
            <a:r>
              <a:rPr lang="en-US" sz="2000" dirty="0">
                <a:solidFill>
                  <a:srgbClr val="FFFFFF"/>
                </a:solidFill>
                <a:latin typeface="+mn-lt"/>
                <a:ea typeface="+mn-ea"/>
                <a:cs typeface="+mn-cs"/>
              </a:rPr>
              <a:t> et assurer la </a:t>
            </a:r>
            <a:r>
              <a:rPr lang="en-US" sz="2000" dirty="0" err="1">
                <a:solidFill>
                  <a:srgbClr val="FFFFFF"/>
                </a:solidFill>
                <a:latin typeface="+mn-lt"/>
                <a:ea typeface="+mn-ea"/>
                <a:cs typeface="+mn-cs"/>
              </a:rPr>
              <a:t>continuité</a:t>
            </a:r>
            <a:r>
              <a:rPr lang="en-US" sz="2000" dirty="0">
                <a:solidFill>
                  <a:srgbClr val="FFFFFF"/>
                </a:solidFill>
                <a:latin typeface="+mn-lt"/>
                <a:ea typeface="+mn-ea"/>
                <a:cs typeface="+mn-cs"/>
              </a:rPr>
              <a:t> du service.</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Surveillance et </a:t>
            </a:r>
            <a:r>
              <a:rPr lang="en-US" sz="2000" b="1" u="sng" dirty="0" err="1">
                <a:solidFill>
                  <a:srgbClr val="FFFFFF"/>
                </a:solidFill>
                <a:latin typeface="+mn-lt"/>
                <a:ea typeface="+mn-ea"/>
                <a:cs typeface="+mn-cs"/>
              </a:rPr>
              <a:t>contrôle</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des installations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afin</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détecter</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rapidement</a:t>
            </a:r>
            <a:r>
              <a:rPr lang="en-US" sz="2000" dirty="0">
                <a:solidFill>
                  <a:srgbClr val="FFFFFF"/>
                </a:solidFill>
                <a:latin typeface="+mn-lt"/>
                <a:ea typeface="+mn-ea"/>
                <a:cs typeface="+mn-cs"/>
              </a:rPr>
              <a:t> tout </a:t>
            </a:r>
            <a:r>
              <a:rPr lang="en-US" sz="2000" dirty="0" err="1">
                <a:solidFill>
                  <a:srgbClr val="FFFFFF"/>
                </a:solidFill>
                <a:latin typeface="+mn-lt"/>
                <a:ea typeface="+mn-ea"/>
                <a:cs typeface="+mn-cs"/>
              </a:rPr>
              <a:t>dysfonctionnement</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Gestion de la </a:t>
            </a:r>
            <a:r>
              <a:rPr lang="en-US" sz="2000" b="1" u="sng" dirty="0" err="1">
                <a:solidFill>
                  <a:srgbClr val="FFFFFF"/>
                </a:solidFill>
                <a:latin typeface="+mn-lt"/>
                <a:ea typeface="+mn-ea"/>
                <a:cs typeface="+mn-cs"/>
              </a:rPr>
              <a:t>consommation</a:t>
            </a:r>
            <a:r>
              <a:rPr lang="en-US" sz="2000" b="1" u="sng" dirty="0">
                <a:solidFill>
                  <a:srgbClr val="FFFFFF"/>
                </a:solidFill>
                <a:latin typeface="+mn-lt"/>
                <a:ea typeface="+mn-ea"/>
                <a:cs typeface="+mn-cs"/>
              </a:rPr>
              <a:t> </a:t>
            </a:r>
            <a:r>
              <a:rPr lang="en-US" sz="2000" b="1" u="sng" dirty="0" err="1">
                <a:solidFill>
                  <a:srgbClr val="FFFFFF"/>
                </a:solidFill>
                <a:latin typeface="+mn-lt"/>
                <a:ea typeface="+mn-ea"/>
                <a:cs typeface="+mn-cs"/>
              </a:rPr>
              <a:t>d’énergie</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et </a:t>
            </a:r>
            <a:r>
              <a:rPr lang="en-US" sz="2000" dirty="0" err="1">
                <a:solidFill>
                  <a:srgbClr val="FFFFFF"/>
                </a:solidFill>
                <a:latin typeface="+mn-lt"/>
                <a:ea typeface="+mn-ea"/>
                <a:cs typeface="+mn-cs"/>
              </a:rPr>
              <a:t>optimisation</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l’utilisation</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réduire</a:t>
            </a:r>
            <a:r>
              <a:rPr lang="en-US" sz="2000" dirty="0">
                <a:solidFill>
                  <a:srgbClr val="FFFFFF"/>
                </a:solidFill>
                <a:latin typeface="+mn-lt"/>
                <a:ea typeface="+mn-ea"/>
                <a:cs typeface="+mn-cs"/>
              </a:rPr>
              <a:t> les </a:t>
            </a:r>
            <a:r>
              <a:rPr lang="en-US" sz="2000" dirty="0" err="1">
                <a:solidFill>
                  <a:srgbClr val="FFFFFF"/>
                </a:solidFill>
                <a:latin typeface="+mn-lt"/>
                <a:ea typeface="+mn-ea"/>
                <a:cs typeface="+mn-cs"/>
              </a:rPr>
              <a:t>coûts</a:t>
            </a:r>
            <a:r>
              <a:rPr lang="en-US" sz="2000" dirty="0">
                <a:solidFill>
                  <a:srgbClr val="FFFFFF"/>
                </a:solidFill>
                <a:latin typeface="+mn-lt"/>
                <a:ea typeface="+mn-ea"/>
                <a:cs typeface="+mn-cs"/>
              </a:rPr>
              <a:t> et augmenter </a:t>
            </a:r>
            <a:r>
              <a:rPr lang="en-US" sz="2000" dirty="0" err="1">
                <a:solidFill>
                  <a:srgbClr val="FFFFFF"/>
                </a:solidFill>
                <a:latin typeface="+mn-lt"/>
                <a:ea typeface="+mn-ea"/>
                <a:cs typeface="+mn-cs"/>
              </a:rPr>
              <a:t>l’efficacité</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Assurer la </a:t>
            </a:r>
            <a:r>
              <a:rPr lang="en-US" sz="2000" b="1" u="sng" dirty="0" err="1">
                <a:solidFill>
                  <a:srgbClr val="FFFFFF"/>
                </a:solidFill>
                <a:latin typeface="+mn-lt"/>
                <a:ea typeface="+mn-ea"/>
                <a:cs typeface="+mn-cs"/>
              </a:rPr>
              <a:t>conformité</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des installations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aux </a:t>
            </a:r>
            <a:r>
              <a:rPr lang="en-US" sz="2000" dirty="0" err="1">
                <a:solidFill>
                  <a:srgbClr val="FFFFFF"/>
                </a:solidFill>
                <a:latin typeface="+mn-lt"/>
                <a:ea typeface="+mn-ea"/>
                <a:cs typeface="+mn-cs"/>
              </a:rPr>
              <a:t>normes</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sécurité</a:t>
            </a:r>
            <a:r>
              <a:rPr lang="en-US" sz="2000" dirty="0">
                <a:solidFill>
                  <a:srgbClr val="FFFFFF"/>
                </a:solidFill>
                <a:latin typeface="+mn-lt"/>
                <a:ea typeface="+mn-ea"/>
                <a:cs typeface="+mn-cs"/>
              </a:rPr>
              <a:t> et aux </a:t>
            </a:r>
            <a:r>
              <a:rPr lang="en-US" sz="2000" dirty="0" err="1">
                <a:solidFill>
                  <a:srgbClr val="FFFFFF"/>
                </a:solidFill>
                <a:latin typeface="+mn-lt"/>
                <a:ea typeface="+mn-ea"/>
                <a:cs typeface="+mn-cs"/>
              </a:rPr>
              <a:t>réglementations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vigueur</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Interventions </a:t>
            </a:r>
            <a:r>
              <a:rPr lang="en-US" sz="2000" b="1" u="sng" dirty="0" err="1">
                <a:solidFill>
                  <a:srgbClr val="FFFFFF"/>
                </a:solidFill>
                <a:latin typeface="+mn-lt"/>
                <a:ea typeface="+mn-ea"/>
                <a:cs typeface="+mn-cs"/>
              </a:rPr>
              <a:t>d’urgence</a:t>
            </a:r>
            <a:r>
              <a:rPr lang="en-US" sz="2000" b="1" u="sng"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cas</a:t>
            </a:r>
            <a:r>
              <a:rPr lang="en-US" sz="2000" dirty="0">
                <a:solidFill>
                  <a:srgbClr val="FFFFFF"/>
                </a:solidFill>
                <a:latin typeface="+mn-lt"/>
                <a:ea typeface="+mn-ea"/>
                <a:cs typeface="+mn-cs"/>
              </a:rPr>
              <a:t> de panne </a:t>
            </a:r>
            <a:r>
              <a:rPr lang="en-US" sz="2000" dirty="0" err="1">
                <a:solidFill>
                  <a:srgbClr val="FFFFFF"/>
                </a:solidFill>
                <a:latin typeface="+mn-lt"/>
                <a:ea typeface="+mn-ea"/>
                <a:cs typeface="+mn-cs"/>
              </a:rPr>
              <a:t>ou</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dysfonctionnement</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minimiser</a:t>
            </a:r>
            <a:r>
              <a:rPr lang="en-US" sz="2000" dirty="0">
                <a:solidFill>
                  <a:srgbClr val="FFFFFF"/>
                </a:solidFill>
                <a:latin typeface="+mn-lt"/>
                <a:ea typeface="+mn-ea"/>
                <a:cs typeface="+mn-cs"/>
              </a:rPr>
              <a:t> les interruptions de service</a:t>
            </a:r>
            <a:r>
              <a:rPr lang="en-US" sz="2000" u="sng" dirty="0">
                <a:solidFill>
                  <a:srgbClr val="FFFFFF"/>
                </a:solidFill>
                <a:latin typeface="+mn-lt"/>
                <a:ea typeface="+mn-ea"/>
                <a:cs typeface="+mn-cs"/>
              </a:rPr>
              <a:t>.</a:t>
            </a:r>
            <a:endParaRPr lang="en-US" sz="2000" dirty="0">
              <a:solidFill>
                <a:srgbClr val="FFFFFF"/>
              </a:solidFill>
              <a:latin typeface="+mn-lt"/>
              <a:ea typeface="+mn-ea"/>
              <a:cs typeface="+mn-cs"/>
            </a:endParaRPr>
          </a:p>
        </p:txBody>
      </p:sp>
    </p:spTree>
    <p:extLst>
      <p:ext uri="{BB962C8B-B14F-4D97-AF65-F5344CB8AC3E}">
        <p14:creationId xmlns:p14="http://schemas.microsoft.com/office/powerpoint/2010/main" val="1193988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45CDA8-CA74-1A51-2F82-59E82636AA2E}"/>
            </a:ext>
          </a:extLst>
        </p:cNvPr>
        <p:cNvGrpSpPr/>
        <p:nvPr/>
      </p:nvGrpSpPr>
      <p:grpSpPr>
        <a:xfrm>
          <a:off x="0" y="0"/>
          <a:ext cx="0" cy="0"/>
          <a:chOff x="0" y="0"/>
          <a:chExt cx="0" cy="0"/>
        </a:xfrm>
      </p:grpSpPr>
      <p:sp>
        <p:nvSpPr>
          <p:cNvPr id="756" name="Rectangle 75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8" name="Freeform: Shape 75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0" name="Freeform: Shape 75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2" name="Freeform: Shape 76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65" name="Freeform: Shape 76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6" name="Freeform: Shape 76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7" name="Freeform: Shape 76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68" name="Freeform: Shape 76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9" name="Freeform: Shape 76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70" name="Freeform: Shape 76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71" name="Freeform: Shape 77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7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74" name="Freeform: Shape 77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5" name="Freeform: Shape 77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6" name="Freeform: Shape 77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7" name="Freeform: Shape 77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8" name="Freeform: Shape 77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9" name="Freeform: Shape 77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0" name="Freeform: Shape 77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782" name="Rectangle 78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4" name="Rectangle 78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6" name="Rectangle 785">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machine, intérieur, mur, panneau de contrôle&#10;&#10;Description générée automatiquement">
            <a:extLst>
              <a:ext uri="{FF2B5EF4-FFF2-40B4-BE49-F238E27FC236}">
                <a16:creationId xmlns:a16="http://schemas.microsoft.com/office/drawing/2014/main" id="{9B1117F9-73E3-BA51-7646-3FE7F4EC569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89" t="24170" r="89" b="33640"/>
          <a:stretch/>
        </p:blipFill>
        <p:spPr>
          <a:xfrm>
            <a:off x="20" y="10"/>
            <a:ext cx="12188932" cy="6856614"/>
          </a:xfrm>
          <a:prstGeom prst="rect">
            <a:avLst/>
          </a:prstGeom>
        </p:spPr>
      </p:pic>
      <p:grpSp>
        <p:nvGrpSpPr>
          <p:cNvPr id="788"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9" name="Freeform: Shape 788">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790" name="Freeform: Shape 789">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791" name="Freeform: Shape 790">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792" name="Freeform: Shape 791">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793" name="Freeform: Shape 792">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794" name="Freeform: Shape 793">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795" name="Freeform: Shape 794">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20A6F477-CB9B-CEB6-4308-3A103787326F}"/>
              </a:ext>
            </a:extLst>
          </p:cNvPr>
          <p:cNvSpPr>
            <a:spLocks noGrp="1"/>
          </p:cNvSpPr>
          <p:nvPr>
            <p:ph type="ctrTitle"/>
          </p:nvPr>
        </p:nvSpPr>
        <p:spPr>
          <a:xfrm>
            <a:off x="23001" y="451280"/>
            <a:ext cx="6840507" cy="590000"/>
          </a:xfrm>
        </p:spPr>
        <p:txBody>
          <a:bodyPr vert="horz" lIns="91440" tIns="45720" rIns="91440" bIns="45720" rtlCol="0" anchor="ctr">
            <a:noAutofit/>
          </a:bodyPr>
          <a:lstStyle/>
          <a:p>
            <a:pPr algn="l"/>
            <a:r>
              <a:rPr lang="en-US" sz="3200" b="1" dirty="0" err="1"/>
              <a:t>Équipements</a:t>
            </a:r>
            <a:r>
              <a:rPr lang="en-US" sz="3200" b="1" dirty="0"/>
              <a:t> pris </a:t>
            </a:r>
            <a:r>
              <a:rPr lang="en-US" sz="3200" b="1" dirty="0" err="1"/>
              <a:t>en</a:t>
            </a:r>
            <a:r>
              <a:rPr lang="en-US" sz="3200" b="1" dirty="0"/>
              <a:t> charge par les </a:t>
            </a:r>
            <a:r>
              <a:rPr lang="en-US" sz="3200" b="1" dirty="0" err="1"/>
              <a:t>électriciens</a:t>
            </a:r>
            <a:r>
              <a:rPr lang="en-US" sz="3200" b="1" dirty="0"/>
              <a:t> </a:t>
            </a:r>
            <a:r>
              <a:rPr lang="en-US" sz="3200" b="1" dirty="0" err="1"/>
              <a:t>aéroportuaires</a:t>
            </a:r>
            <a:endParaRPr lang="en-US" sz="3200" b="1" dirty="0"/>
          </a:p>
        </p:txBody>
      </p:sp>
      <p:grpSp>
        <p:nvGrpSpPr>
          <p:cNvPr id="797"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98"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00" name="Freeform: Shape 799">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01" name="Freeform: Shape 800">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02" name="Freeform: Shape 801">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03" name="Freeform: Shape 802">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04" name="Freeform: Shape 803">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05" name="Freeform: Shape 804">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06" name="Freeform: Shape 805">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99" name="Freeform: Shape 798">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6398C6A8-0834-EA0A-D16A-85E10DF38FD9}"/>
              </a:ext>
            </a:extLst>
          </p:cNvPr>
          <p:cNvSpPr txBox="1">
            <a:spLocks/>
          </p:cNvSpPr>
          <p:nvPr/>
        </p:nvSpPr>
        <p:spPr>
          <a:xfrm>
            <a:off x="-3049" y="1166401"/>
            <a:ext cx="12192001" cy="5587682"/>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Onduleurs (UPS)</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Les onduleurs fournissent une alimentation de secours pour protéger les équipements sensibles contre les coupures de courant. Les électriciens s’assurent que les batteries sont en bon état et effectuent des tests réguliers pour garantir leur fiabilité.</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Groupes électrogènes</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Les groupes électrogènes fournissent une source d’énergie alternative en cas de coupure du réseau principal.                              Les électriciens effectuent des vérifications périodiques, des tests de démarrage, et de la maintenance pour garantir leur bon fonctionnement en situation d’urgence.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Postes HTA/BT </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(Haute Tension/ Basse Tension)Ces postes assurent la distribution d’électricité en transformant la haute tension en basse tension pour alimenter les installations de l’aéroport. Les électriciens vérifient les transformateurs, les disjoncteurs, et effectuent la maintenance de routine pour assurer une distribution stable de l’énergie.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Éclairage</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L’éclairage des pistes, des taxiways, des parkings, et des bâtiments est crucial pour les opérations aéroportuaires, surtout la nuit ou par mauvais temps. Les électriciens effectuent l’entretien des systèmes d’éclairage, remplaçant les ampoules et vérifiant le câblage pour garantir une visibilité optimale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Balisage </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 balisage lumineux guide les avions pendant les phases de décollage, d’atterrissage et de roulage au sol. Les électriciens maintiennent et contrôlent le système de balisage, s’assurant de la fiabilité des feux de signalisation et des feux de seuil de piste. </a:t>
            </a:r>
            <a:endParaRPr lang="en-US" sz="1600" dirty="0">
              <a:solidFill>
                <a:srgbClr val="FFFFFF"/>
              </a:solidFill>
              <a:latin typeface="+mn-lt"/>
              <a:ea typeface="+mn-ea"/>
              <a:cs typeface="+mn-cs"/>
            </a:endParaRPr>
          </a:p>
        </p:txBody>
      </p:sp>
    </p:spTree>
    <p:extLst>
      <p:ext uri="{BB962C8B-B14F-4D97-AF65-F5344CB8AC3E}">
        <p14:creationId xmlns:p14="http://schemas.microsoft.com/office/powerpoint/2010/main" val="223210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 name="Rectangle 17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7" name="Freeform: Shape 8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8" name="Freeform: Shape 8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9" name="Freeform: Shape 8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3" name="Freeform: Shape 9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8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2" name="Freeform: Shape 10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82" name="Rectangle 18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3" name="Rectangle 18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4"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5" name="Freeform: Shape 114">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Freeform: Shape 115">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852594" y="862178"/>
            <a:ext cx="1817161" cy="1234589"/>
          </a:xfrm>
        </p:spPr>
        <p:txBody>
          <a:bodyPr vert="horz" lIns="91440" tIns="45720" rIns="91440" bIns="45720" rtlCol="0" anchor="ctr">
            <a:normAutofit fontScale="90000"/>
          </a:bodyPr>
          <a:lstStyle/>
          <a:p>
            <a:pPr algn="l"/>
            <a:r>
              <a:rPr lang="en-US" sz="4400" kern="1200" dirty="0">
                <a:solidFill>
                  <a:schemeClr val="tx2"/>
                </a:solidFill>
                <a:latin typeface="+mj-lt"/>
                <a:ea typeface="+mj-ea"/>
                <a:cs typeface="+mj-cs"/>
              </a:rPr>
              <a:t>Plan</a:t>
            </a:r>
            <a:br>
              <a:rPr lang="en-US" sz="4400" kern="1200" dirty="0">
                <a:solidFill>
                  <a:schemeClr val="tx2"/>
                </a:solidFill>
                <a:latin typeface="+mj-lt"/>
                <a:ea typeface="+mj-ea"/>
                <a:cs typeface="+mj-cs"/>
              </a:rPr>
            </a:br>
            <a:endParaRPr lang="en-US" sz="4400" kern="1200" dirty="0">
              <a:solidFill>
                <a:schemeClr val="tx2"/>
              </a:solidFill>
              <a:latin typeface="+mj-lt"/>
              <a:ea typeface="+mj-ea"/>
              <a:cs typeface="+mj-cs"/>
            </a:endParaRPr>
          </a:p>
        </p:txBody>
      </p:sp>
      <p:sp>
        <p:nvSpPr>
          <p:cNvPr id="3" name="Titre 1">
            <a:extLst>
              <a:ext uri="{FF2B5EF4-FFF2-40B4-BE49-F238E27FC236}">
                <a16:creationId xmlns:a16="http://schemas.microsoft.com/office/drawing/2014/main" id="{DC97357B-FE90-18D2-0680-EBDC2AA1DE32}"/>
              </a:ext>
            </a:extLst>
          </p:cNvPr>
          <p:cNvSpPr txBox="1">
            <a:spLocks/>
          </p:cNvSpPr>
          <p:nvPr/>
        </p:nvSpPr>
        <p:spPr>
          <a:xfrm>
            <a:off x="744099" y="1928914"/>
            <a:ext cx="5604997" cy="4016320"/>
          </a:xfrm>
          <a:prstGeom prst="rect">
            <a:avLst/>
          </a:prstGeom>
        </p:spPr>
        <p:txBody>
          <a:bodyPr vert="horz" lIns="91440" tIns="45720" rIns="91440" bIns="45720" rtlCol="0">
            <a:normAutofit fontScale="92500" lnSpcReduction="10000"/>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Mission et </a:t>
            </a:r>
            <a:r>
              <a:rPr lang="en-US" sz="2400" dirty="0" err="1">
                <a:latin typeface="+mn-lt"/>
                <a:ea typeface="+mn-ea"/>
                <a:cs typeface="+mn-cs"/>
              </a:rPr>
              <a:t>équipements</a:t>
            </a:r>
            <a:r>
              <a:rPr lang="en-US" sz="2400" dirty="0">
                <a:latin typeface="+mn-lt"/>
                <a:ea typeface="+mn-ea"/>
                <a:cs typeface="+mn-cs"/>
              </a:rPr>
              <a:t> assurer par équipe technique </a:t>
            </a:r>
          </a:p>
          <a:p>
            <a:pPr marL="857250" indent="-228600" algn="l">
              <a:spcAft>
                <a:spcPts val="600"/>
              </a:spcAft>
              <a:buClr>
                <a:schemeClr val="accent5"/>
              </a:buClr>
              <a:buFont typeface="Avenir Next LT Pro" panose="020B0504020202020204" pitchFamily="34" charset="0"/>
              <a:buChar char="+"/>
            </a:pPr>
            <a:r>
              <a:rPr lang="en-US" sz="2400" dirty="0" err="1">
                <a:latin typeface="+mn-lt"/>
                <a:ea typeface="+mn-ea"/>
                <a:cs typeface="+mn-cs"/>
              </a:rPr>
              <a:t>Procédures</a:t>
            </a:r>
            <a:r>
              <a:rPr lang="en-US" sz="2400" dirty="0">
                <a:latin typeface="+mn-lt"/>
                <a:ea typeface="+mn-ea"/>
                <a:cs typeface="+mn-cs"/>
              </a:rPr>
              <a:t> </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Points Forts du Service</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Points </a:t>
            </a:r>
            <a:r>
              <a:rPr lang="en-US" sz="2400" dirty="0" err="1">
                <a:latin typeface="+mn-lt"/>
                <a:ea typeface="+mn-ea"/>
                <a:cs typeface="+mn-cs"/>
              </a:rPr>
              <a:t>Faibles</a:t>
            </a:r>
            <a:r>
              <a:rPr lang="en-US" sz="2400" dirty="0">
                <a:latin typeface="+mn-lt"/>
                <a:ea typeface="+mn-ea"/>
                <a:cs typeface="+mn-cs"/>
              </a:rPr>
              <a:t> du Service</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Aspects à </a:t>
            </a:r>
            <a:r>
              <a:rPr lang="en-US" sz="2400" dirty="0" err="1">
                <a:latin typeface="+mn-lt"/>
                <a:ea typeface="+mn-ea"/>
                <a:cs typeface="+mn-cs"/>
              </a:rPr>
              <a:t>Améliorer</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err="1">
                <a:latin typeface="+mn-lt"/>
                <a:ea typeface="+mn-ea"/>
                <a:cs typeface="+mn-cs"/>
              </a:rPr>
              <a:t>Difficulté</a:t>
            </a:r>
            <a:r>
              <a:rPr lang="en-US" sz="2400" dirty="0">
                <a:latin typeface="+mn-lt"/>
                <a:ea typeface="+mn-ea"/>
                <a:cs typeface="+mn-cs"/>
              </a:rPr>
              <a:t> </a:t>
            </a:r>
            <a:r>
              <a:rPr lang="en-US" sz="2400" dirty="0" err="1">
                <a:latin typeface="+mn-lt"/>
                <a:ea typeface="+mn-ea"/>
                <a:cs typeface="+mn-cs"/>
              </a:rPr>
              <a:t>Rencontrées</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Menaces et </a:t>
            </a:r>
            <a:r>
              <a:rPr lang="en-US" sz="2400" dirty="0" err="1">
                <a:latin typeface="+mn-lt"/>
                <a:ea typeface="+mn-ea"/>
                <a:cs typeface="+mn-cs"/>
              </a:rPr>
              <a:t>Problèmes</a:t>
            </a:r>
            <a:r>
              <a:rPr lang="en-US" sz="2400" dirty="0">
                <a:latin typeface="+mn-lt"/>
                <a:ea typeface="+mn-ea"/>
                <a:cs typeface="+mn-cs"/>
              </a:rPr>
              <a:t> </a:t>
            </a:r>
            <a:r>
              <a:rPr lang="en-US" sz="2400" dirty="0" err="1">
                <a:latin typeface="+mn-lt"/>
                <a:ea typeface="+mn-ea"/>
                <a:cs typeface="+mn-cs"/>
              </a:rPr>
              <a:t>Potentiels</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Propositions </a:t>
            </a:r>
            <a:r>
              <a:rPr lang="en-US" sz="2400" dirty="0" err="1">
                <a:latin typeface="+mn-lt"/>
                <a:ea typeface="+mn-ea"/>
                <a:cs typeface="+mn-cs"/>
              </a:rPr>
              <a:t>d’Amélioration</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Conclusion</a:t>
            </a:r>
            <a:br>
              <a:rPr lang="en-US" sz="1500" dirty="0">
                <a:latin typeface="+mn-lt"/>
                <a:ea typeface="+mn-ea"/>
                <a:cs typeface="+mn-cs"/>
              </a:rPr>
            </a:br>
            <a:endParaRPr lang="en-US" sz="1500" dirty="0">
              <a:latin typeface="+mn-lt"/>
              <a:ea typeface="+mn-ea"/>
              <a:cs typeface="+mn-cs"/>
            </a:endParaRPr>
          </a:p>
        </p:txBody>
      </p:sp>
      <p:pic>
        <p:nvPicPr>
          <p:cNvPr id="6" name="Image 5" descr="Une image contenant ciel, plein air, arbre, palmier&#10;&#10;Description générée automatiquement">
            <a:extLst>
              <a:ext uri="{FF2B5EF4-FFF2-40B4-BE49-F238E27FC236}">
                <a16:creationId xmlns:a16="http://schemas.microsoft.com/office/drawing/2014/main" id="{CDBA8563-0910-95C3-84AA-4AA01CEB6FB2}"/>
              </a:ext>
            </a:extLst>
          </p:cNvPr>
          <p:cNvPicPr>
            <a:picLocks noChangeAspect="1"/>
          </p:cNvPicPr>
          <p:nvPr/>
        </p:nvPicPr>
        <p:blipFill>
          <a:blip r:embed="rId2">
            <a:extLst>
              <a:ext uri="{28A0092B-C50C-407E-A947-70E740481C1C}">
                <a14:useLocalDpi xmlns:a14="http://schemas.microsoft.com/office/drawing/2010/main" val="0"/>
              </a:ext>
            </a:extLst>
          </a:blip>
          <a:srcRect l="27566" r="27566"/>
          <a:stretch/>
        </p:blipFill>
        <p:spPr>
          <a:xfrm>
            <a:off x="7188594" y="10"/>
            <a:ext cx="5003406" cy="6857990"/>
          </a:xfrm>
          <a:prstGeom prst="rect">
            <a:avLst/>
          </a:prstGeom>
        </p:spPr>
      </p:pic>
      <p:grpSp>
        <p:nvGrpSpPr>
          <p:cNvPr id="185"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5"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7" name="Freeform: Shape 126">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26" name="Freeform: Shape 125">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78886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4" name="Rectangle 27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6" name="Freeform: Shape 27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78" name="Freeform: Shape 27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0" name="Freeform: Shape 27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83" name="Freeform: Shape 28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4" name="Freeform: Shape 28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5" name="Freeform: Shape 28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6" name="Freeform: Shape 28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7" name="Freeform: Shape 28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88" name="Freeform: Shape 28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89" name="Freeform: Shape 28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2" name="Freeform: Shape 29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3" name="Freeform: Shape 29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4" name="Freeform: Shape 29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5" name="Freeform: Shape 29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6" name="Freeform: Shape 29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7" name="Freeform: Shape 29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8" name="Freeform: Shape 29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00" name="Rectangle 29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2" name="Rectangle 30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4" name="Rectangle 30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ropriété, Biens immobiliers, sol, bâtiment&#10;&#10;Description générée automatiquement">
            <a:extLst>
              <a:ext uri="{FF2B5EF4-FFF2-40B4-BE49-F238E27FC236}">
                <a16:creationId xmlns:a16="http://schemas.microsoft.com/office/drawing/2014/main" id="{AA2C6211-54C1-D48A-7851-0833F8986A5D}"/>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2913" r="-1" b="12082"/>
          <a:stretch/>
        </p:blipFill>
        <p:spPr>
          <a:xfrm>
            <a:off x="20" y="10"/>
            <a:ext cx="12188932" cy="6856614"/>
          </a:xfrm>
          <a:prstGeom prst="rect">
            <a:avLst/>
          </a:prstGeom>
        </p:spPr>
      </p:pic>
      <p:grpSp>
        <p:nvGrpSpPr>
          <p:cNvPr id="30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07" name="Freeform: Shape 30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308" name="Freeform: Shape 30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309" name="Freeform: Shape 30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310" name="Freeform: Shape 30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311" name="Freeform: Shape 31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312" name="Freeform: Shape 31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13" name="Freeform: Shape 31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198181" y="726066"/>
            <a:ext cx="4795282" cy="5018227"/>
          </a:xfrm>
        </p:spPr>
        <p:txBody>
          <a:bodyPr vert="horz" lIns="91440" tIns="45720" rIns="91440" bIns="45720" rtlCol="0" anchor="ctr">
            <a:normAutofit/>
          </a:bodyPr>
          <a:lstStyle/>
          <a:p>
            <a:pPr algn="l"/>
            <a:r>
              <a:rPr lang="en-US" sz="3700" kern="1200" dirty="0">
                <a:solidFill>
                  <a:srgbClr val="FFFFFF"/>
                </a:solidFill>
                <a:latin typeface="+mj-lt"/>
                <a:ea typeface="+mj-ea"/>
                <a:cs typeface="+mj-cs"/>
              </a:rPr>
              <a:t>Mission et </a:t>
            </a:r>
            <a:r>
              <a:rPr lang="en-US" sz="3700" kern="1200" dirty="0" err="1">
                <a:solidFill>
                  <a:srgbClr val="FFFFFF"/>
                </a:solidFill>
                <a:latin typeface="+mj-lt"/>
                <a:ea typeface="+mj-ea"/>
                <a:cs typeface="+mj-cs"/>
              </a:rPr>
              <a:t>équipements</a:t>
            </a:r>
            <a:r>
              <a:rPr lang="en-US" sz="3700" kern="1200" dirty="0">
                <a:solidFill>
                  <a:srgbClr val="FFFFFF"/>
                </a:solidFill>
                <a:latin typeface="+mj-lt"/>
                <a:ea typeface="+mj-ea"/>
                <a:cs typeface="+mj-cs"/>
              </a:rPr>
              <a:t> assurer par les </a:t>
            </a:r>
            <a:r>
              <a:rPr lang="en-US" sz="3700" kern="1200" dirty="0" err="1">
                <a:solidFill>
                  <a:srgbClr val="FFFFFF"/>
                </a:solidFill>
                <a:latin typeface="+mj-lt"/>
                <a:ea typeface="+mj-ea"/>
                <a:cs typeface="+mj-cs"/>
              </a:rPr>
              <a:t>électromécaniciens</a:t>
            </a:r>
            <a:r>
              <a:rPr lang="en-US" sz="3700" kern="1200" dirty="0">
                <a:solidFill>
                  <a:srgbClr val="FFFFFF"/>
                </a:solidFill>
                <a:latin typeface="+mj-lt"/>
                <a:ea typeface="+mj-ea"/>
                <a:cs typeface="+mj-cs"/>
              </a:rPr>
              <a:t> </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grpSp>
        <p:nvGrpSpPr>
          <p:cNvPr id="31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8" name="Freeform: Shape 31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 name="Freeform: Shape 31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20" name="Freeform: Shape 31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21" name="Freeform: Shape 32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2" name="Freeform: Shape 32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3" name="Freeform: Shape 32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24" name="Freeform: Shape 32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7" name="Freeform: Shape 31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DC97357B-FE90-18D2-0680-EBDC2AA1DE32}"/>
              </a:ext>
            </a:extLst>
          </p:cNvPr>
          <p:cNvSpPr txBox="1">
            <a:spLocks/>
          </p:cNvSpPr>
          <p:nvPr/>
        </p:nvSpPr>
        <p:spPr>
          <a:xfrm>
            <a:off x="6195372" y="435934"/>
            <a:ext cx="5738842" cy="6241691"/>
          </a:xfrm>
          <a:prstGeom prst="rect">
            <a:avLst/>
          </a:prstGeom>
        </p:spPr>
        <p:txBody>
          <a:bodyPr vert="horz" lIns="91440" tIns="45720" rIns="91440" bIns="45720" rtlCol="0" anchor="ctr">
            <a:normAutofit fontScale="92500"/>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Sûreté</a:t>
            </a:r>
            <a:r>
              <a:rPr lang="en-US" sz="1800" b="1" u="sng" dirty="0">
                <a:solidFill>
                  <a:srgbClr val="FFFFFF"/>
                </a:solidFill>
                <a:latin typeface="+mn-lt"/>
                <a:ea typeface="+mn-ea"/>
                <a:cs typeface="+mn-cs"/>
              </a:rPr>
              <a:t> </a:t>
            </a:r>
            <a:r>
              <a:rPr lang="en-US" sz="1800" u="sng"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Tests </a:t>
            </a:r>
            <a:r>
              <a:rPr lang="en-US" sz="1800" dirty="0" err="1">
                <a:solidFill>
                  <a:srgbClr val="FFFFFF"/>
                </a:solidFill>
                <a:latin typeface="+mn-lt"/>
                <a:ea typeface="+mn-ea"/>
                <a:cs typeface="+mn-cs"/>
              </a:rPr>
              <a:t>quotidiens</a:t>
            </a:r>
            <a:r>
              <a:rPr lang="en-US" sz="1800" dirty="0">
                <a:solidFill>
                  <a:srgbClr val="FFFFFF"/>
                </a:solidFill>
                <a:latin typeface="+mn-lt"/>
                <a:ea typeface="+mn-ea"/>
                <a:cs typeface="+mn-cs"/>
              </a:rPr>
              <a:t> et maintenance </a:t>
            </a:r>
            <a:r>
              <a:rPr lang="en-US" sz="1800" dirty="0" err="1">
                <a:solidFill>
                  <a:srgbClr val="FFFFFF"/>
                </a:solidFill>
                <a:latin typeface="+mn-lt"/>
                <a:ea typeface="+mn-ea"/>
                <a:cs typeface="+mn-cs"/>
              </a:rPr>
              <a:t>préventive</a:t>
            </a:r>
            <a:r>
              <a:rPr lang="en-US" sz="1800" dirty="0">
                <a:solidFill>
                  <a:srgbClr val="FFFFFF"/>
                </a:solidFill>
                <a:latin typeface="+mn-lt"/>
                <a:ea typeface="+mn-ea"/>
                <a:cs typeface="+mn-cs"/>
              </a:rPr>
              <a:t> des (</a:t>
            </a:r>
            <a:r>
              <a:rPr lang="en-US" sz="1800" dirty="0" err="1">
                <a:solidFill>
                  <a:srgbClr val="FFFFFF"/>
                </a:solidFill>
                <a:latin typeface="+mn-lt"/>
                <a:ea typeface="+mn-ea"/>
                <a:cs typeface="+mn-cs"/>
              </a:rPr>
              <a:t>Rx,portiques,ETD</a:t>
            </a:r>
            <a:r>
              <a:rPr lang="en-US" sz="1800" dirty="0">
                <a:solidFill>
                  <a:srgbClr val="FFFFFF"/>
                </a:solidFill>
                <a:latin typeface="+mn-lt"/>
                <a:ea typeface="+mn-ea"/>
                <a:cs typeface="+mn-cs"/>
              </a:rPr>
              <a:t> et LEDS).</a:t>
            </a: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Électromécanique</a:t>
            </a:r>
            <a:r>
              <a:rPr lang="en-US" sz="1800" b="1" u="sng" dirty="0">
                <a:solidFill>
                  <a:srgbClr val="FFFFFF"/>
                </a:solidFill>
                <a:latin typeface="+mn-lt"/>
                <a:ea typeface="+mn-ea"/>
                <a:cs typeface="+mn-cs"/>
              </a:rPr>
              <a:t> </a:t>
            </a:r>
            <a:r>
              <a:rPr lang="en-US" sz="1800" dirty="0">
                <a:solidFill>
                  <a:srgbClr val="FFFFFF"/>
                </a:solidFill>
                <a:latin typeface="+mn-lt"/>
                <a:ea typeface="+mn-ea"/>
                <a:cs typeface="+mn-cs"/>
              </a:rPr>
              <a:t>:</a:t>
            </a:r>
          </a:p>
          <a:p>
            <a:pPr algn="l">
              <a:lnSpc>
                <a:spcPct val="150000"/>
              </a:lnSpc>
              <a:spcAft>
                <a:spcPts val="600"/>
              </a:spcAft>
              <a:buClr>
                <a:schemeClr val="accent5"/>
              </a:buClr>
            </a:pPr>
            <a:r>
              <a:rPr lang="en-US" sz="1800" dirty="0" err="1">
                <a:solidFill>
                  <a:srgbClr val="FFFFFF"/>
                </a:solidFill>
                <a:latin typeface="+mn-lt"/>
                <a:ea typeface="+mn-ea"/>
                <a:cs typeface="+mn-cs"/>
              </a:rPr>
              <a:t>Réparation</a:t>
            </a:r>
            <a:r>
              <a:rPr lang="en-US" sz="1800" dirty="0">
                <a:solidFill>
                  <a:srgbClr val="FFFFFF"/>
                </a:solidFill>
                <a:latin typeface="+mn-lt"/>
                <a:ea typeface="+mn-ea"/>
                <a:cs typeface="+mn-cs"/>
              </a:rPr>
              <a:t> et diagnostic des </a:t>
            </a:r>
            <a:r>
              <a:rPr lang="en-US" sz="1800" dirty="0" err="1">
                <a:solidFill>
                  <a:srgbClr val="FFFFFF"/>
                </a:solidFill>
                <a:latin typeface="+mn-lt"/>
                <a:ea typeface="+mn-ea"/>
                <a:cs typeface="+mn-cs"/>
              </a:rPr>
              <a:t>pannes</a:t>
            </a:r>
            <a:r>
              <a:rPr lang="en-US" sz="1800" dirty="0">
                <a:solidFill>
                  <a:srgbClr val="FFFFFF"/>
                </a:solidFill>
                <a:latin typeface="+mn-lt"/>
                <a:ea typeface="+mn-ea"/>
                <a:cs typeface="+mn-cs"/>
              </a:rPr>
              <a:t> du </a:t>
            </a:r>
            <a:r>
              <a:rPr lang="en-US" sz="1800" dirty="0" err="1">
                <a:solidFill>
                  <a:srgbClr val="FFFFFF"/>
                </a:solidFill>
                <a:latin typeface="+mn-lt"/>
                <a:ea typeface="+mn-ea"/>
                <a:cs typeface="+mn-cs"/>
              </a:rPr>
              <a:t>STB,Portes</a:t>
            </a:r>
            <a:r>
              <a:rPr lang="en-US" sz="1800" dirty="0">
                <a:solidFill>
                  <a:srgbClr val="FFFFFF"/>
                </a:solidFill>
                <a:latin typeface="+mn-lt"/>
                <a:ea typeface="+mn-ea"/>
                <a:cs typeface="+mn-cs"/>
              </a:rPr>
              <a:t> </a:t>
            </a:r>
            <a:r>
              <a:rPr lang="en-US" sz="1800" dirty="0" err="1">
                <a:solidFill>
                  <a:srgbClr val="FFFFFF"/>
                </a:solidFill>
                <a:latin typeface="+mn-lt"/>
                <a:ea typeface="+mn-ea"/>
                <a:cs typeface="+mn-cs"/>
              </a:rPr>
              <a:t>Automatique</a:t>
            </a:r>
            <a:r>
              <a:rPr lang="en-US" sz="1800" dirty="0">
                <a:solidFill>
                  <a:srgbClr val="FFFFFF"/>
                </a:solidFill>
                <a:latin typeface="+mn-lt"/>
                <a:ea typeface="+mn-ea"/>
                <a:cs typeface="+mn-cs"/>
              </a:rPr>
              <a:t>. </a:t>
            </a: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Electronique</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Maintenance de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detection </a:t>
            </a:r>
            <a:r>
              <a:rPr lang="en-US" sz="1800" dirty="0" err="1">
                <a:solidFill>
                  <a:srgbClr val="FFFFFF"/>
                </a:solidFill>
                <a:latin typeface="+mn-lt"/>
                <a:ea typeface="+mn-ea"/>
                <a:cs typeface="+mn-cs"/>
              </a:rPr>
              <a:t>d’incendie</a:t>
            </a:r>
            <a:r>
              <a:rPr lang="en-US" sz="1800" dirty="0">
                <a:solidFill>
                  <a:srgbClr val="FFFFFF"/>
                </a:solidFill>
                <a:latin typeface="+mn-lt"/>
                <a:ea typeface="+mn-ea"/>
                <a:cs typeface="+mn-cs"/>
              </a:rPr>
              <a:t> et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a:t>
            </a:r>
            <a:r>
              <a:rPr lang="en-US" sz="1800" dirty="0" err="1">
                <a:solidFill>
                  <a:srgbClr val="FFFFFF"/>
                </a:solidFill>
                <a:latin typeface="+mn-lt"/>
                <a:ea typeface="+mn-ea"/>
                <a:cs typeface="+mn-cs"/>
              </a:rPr>
              <a:t>sonorisation</a:t>
            </a:r>
            <a:endParaRPr lang="en-US" sz="1800" dirty="0">
              <a:solidFill>
                <a:srgbClr val="FFFFFF"/>
              </a:solidFill>
              <a:latin typeface="+mn-lt"/>
              <a:ea typeface="+mn-ea"/>
              <a:cs typeface="+mn-cs"/>
            </a:endParaRP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Electrothermie</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Maintenance des (split </a:t>
            </a:r>
            <a:r>
              <a:rPr lang="en-US" sz="1800" dirty="0" err="1">
                <a:solidFill>
                  <a:srgbClr val="FFFFFF"/>
                </a:solidFill>
                <a:latin typeface="+mn-lt"/>
                <a:ea typeface="+mn-ea"/>
                <a:cs typeface="+mn-cs"/>
              </a:rPr>
              <a:t>système,GEG.PAC</a:t>
            </a:r>
            <a:r>
              <a:rPr lang="en-US" sz="1800" dirty="0">
                <a:solidFill>
                  <a:srgbClr val="FFFFFF"/>
                </a:solidFill>
                <a:latin typeface="+mn-lt"/>
                <a:ea typeface="+mn-ea"/>
                <a:cs typeface="+mn-cs"/>
              </a:rPr>
              <a:t>…)</a:t>
            </a:r>
            <a:endParaRPr lang="en-US" sz="1800" u="sng" dirty="0">
              <a:solidFill>
                <a:srgbClr val="FFFFFF"/>
              </a:solidFill>
              <a:latin typeface="+mn-lt"/>
              <a:ea typeface="+mn-ea"/>
              <a:cs typeface="+mn-cs"/>
            </a:endParaRP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a:solidFill>
                  <a:srgbClr val="FFFFFF"/>
                </a:solidFill>
                <a:latin typeface="+mn-lt"/>
                <a:ea typeface="+mn-ea"/>
                <a:cs typeface="+mn-cs"/>
              </a:rPr>
              <a:t>Informatique </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Intervention sur le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a:t>
            </a:r>
            <a:r>
              <a:rPr lang="en-US" sz="1800" dirty="0" err="1">
                <a:solidFill>
                  <a:srgbClr val="FFFFFF"/>
                </a:solidFill>
                <a:latin typeface="+mn-lt"/>
                <a:ea typeface="+mn-ea"/>
                <a:cs typeface="+mn-cs"/>
              </a:rPr>
              <a:t>téléafichage,réseaux</a:t>
            </a:r>
            <a:r>
              <a:rPr lang="en-US" sz="1800" dirty="0">
                <a:solidFill>
                  <a:srgbClr val="FFFFFF"/>
                </a:solidFill>
                <a:latin typeface="+mn-lt"/>
                <a:ea typeface="+mn-ea"/>
                <a:cs typeface="+mn-cs"/>
              </a:rPr>
              <a:t> </a:t>
            </a:r>
            <a:r>
              <a:rPr lang="en-US" sz="1800" dirty="0" err="1">
                <a:solidFill>
                  <a:srgbClr val="FFFFFF"/>
                </a:solidFill>
                <a:latin typeface="+mn-lt"/>
                <a:ea typeface="+mn-ea"/>
                <a:cs typeface="+mn-cs"/>
              </a:rPr>
              <a:t>lan</a:t>
            </a:r>
            <a:r>
              <a:rPr lang="en-US" sz="1800" dirty="0">
                <a:solidFill>
                  <a:srgbClr val="FFFFFF"/>
                </a:solidFill>
                <a:latin typeface="+mn-lt"/>
                <a:ea typeface="+mn-ea"/>
                <a:cs typeface="+mn-cs"/>
              </a:rPr>
              <a:t>…</a:t>
            </a:r>
            <a:br>
              <a:rPr lang="en-US" sz="1800" dirty="0">
                <a:solidFill>
                  <a:srgbClr val="FFFFFF"/>
                </a:solidFill>
                <a:latin typeface="+mn-lt"/>
                <a:ea typeface="+mn-ea"/>
                <a:cs typeface="+mn-cs"/>
              </a:rPr>
            </a:br>
            <a:endParaRPr lang="en-US" sz="1800" dirty="0">
              <a:solidFill>
                <a:srgbClr val="FFFFFF"/>
              </a:solidFill>
              <a:latin typeface="+mn-lt"/>
              <a:ea typeface="+mn-ea"/>
              <a:cs typeface="+mn-cs"/>
            </a:endParaRPr>
          </a:p>
        </p:txBody>
      </p:sp>
    </p:spTree>
    <p:extLst>
      <p:ext uri="{BB962C8B-B14F-4D97-AF65-F5344CB8AC3E}">
        <p14:creationId xmlns:p14="http://schemas.microsoft.com/office/powerpoint/2010/main" val="293794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9" name="Rectangle 140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11" name="Freeform: Shape 14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13" name="Freeform: Shape 14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15" name="Freeform: Shape 14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18" name="Freeform: Shape 14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9" name="Freeform: Shape 14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0" name="Freeform: Shape 14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421" name="Freeform: Shape 14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2" name="Freeform: Shape 14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23" name="Freeform: Shape 14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424" name="Freeform: Shape 14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4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427" name="Freeform: Shape 14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8" name="Freeform: Shape 14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9" name="Freeform: Shape 14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0" name="Freeform: Shape 14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1" name="Freeform: Shape 14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2" name="Freeform: Shape 14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3" name="Freeform: Shape 14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35" name="Rectangle 14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37" name="Rectangle 14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26" name="Picture 2">
            <a:extLst>
              <a:ext uri="{FF2B5EF4-FFF2-40B4-BE49-F238E27FC236}">
                <a16:creationId xmlns:a16="http://schemas.microsoft.com/office/drawing/2014/main" id="{0A5A0330-4BF9-88B7-6ACC-9E0C0A2E2FB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634" r="-1" b="-1"/>
          <a:stretch/>
        </p:blipFill>
        <p:spPr bwMode="auto">
          <a:xfrm>
            <a:off x="18825" y="-15555"/>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439" name="Rectangle 14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32D27B98-4EBA-DA1F-29F9-DAD590F6315D}"/>
              </a:ext>
            </a:extLst>
          </p:cNvPr>
          <p:cNvSpPr>
            <a:spLocks noGrp="1"/>
          </p:cNvSpPr>
          <p:nvPr>
            <p:ph type="title"/>
          </p:nvPr>
        </p:nvSpPr>
        <p:spPr>
          <a:xfrm>
            <a:off x="22130" y="30061"/>
            <a:ext cx="5989316" cy="991838"/>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Scanner Rayon X</a:t>
            </a:r>
          </a:p>
        </p:txBody>
      </p:sp>
      <p:grpSp>
        <p:nvGrpSpPr>
          <p:cNvPr id="14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42" name="Freeform: Shape 14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443" name="Freeform: Shape 14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444" name="Freeform: Shape 14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445" name="Freeform: Shape 14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446" name="Freeform: Shape 14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447" name="Freeform: Shape 14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448" name="Freeform: Shape 14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4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4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53" name="Freeform: Shape 14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454" name="Freeform: Shape 14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455" name="Freeform: Shape 14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456" name="Freeform: Shape 14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457" name="Freeform: Shape 14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458" name="Freeform: Shape 14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459" name="Freeform: Shape 14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452" name="Freeform: Shape 14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5" name="Tableau 44">
            <a:extLst>
              <a:ext uri="{FF2B5EF4-FFF2-40B4-BE49-F238E27FC236}">
                <a16:creationId xmlns:a16="http://schemas.microsoft.com/office/drawing/2014/main" id="{A781A3DC-4ACE-E128-7E18-71E09D4C0555}"/>
              </a:ext>
            </a:extLst>
          </p:cNvPr>
          <p:cNvGraphicFramePr>
            <a:graphicFrameLocks noGrp="1"/>
          </p:cNvGraphicFramePr>
          <p:nvPr>
            <p:extLst>
              <p:ext uri="{D42A27DB-BD31-4B8C-83A1-F6EECF244321}">
                <p14:modId xmlns:p14="http://schemas.microsoft.com/office/powerpoint/2010/main" val="1856369886"/>
              </p:ext>
            </p:extLst>
          </p:nvPr>
        </p:nvGraphicFramePr>
        <p:xfrm>
          <a:off x="871690" y="1470828"/>
          <a:ext cx="10128220" cy="4747152"/>
        </p:xfrm>
        <a:graphic>
          <a:graphicData uri="http://schemas.openxmlformats.org/drawingml/2006/table">
            <a:tbl>
              <a:tblPr firstRow="1" bandRow="1">
                <a:tableStyleId>{69012ECD-51FC-41F1-AA8D-1B2483CD663E}</a:tableStyleId>
              </a:tblPr>
              <a:tblGrid>
                <a:gridCol w="2025644">
                  <a:extLst>
                    <a:ext uri="{9D8B030D-6E8A-4147-A177-3AD203B41FA5}">
                      <a16:colId xmlns:a16="http://schemas.microsoft.com/office/drawing/2014/main" val="151746523"/>
                    </a:ext>
                  </a:extLst>
                </a:gridCol>
                <a:gridCol w="2025644">
                  <a:extLst>
                    <a:ext uri="{9D8B030D-6E8A-4147-A177-3AD203B41FA5}">
                      <a16:colId xmlns:a16="http://schemas.microsoft.com/office/drawing/2014/main" val="3702539938"/>
                    </a:ext>
                  </a:extLst>
                </a:gridCol>
                <a:gridCol w="2025644">
                  <a:extLst>
                    <a:ext uri="{9D8B030D-6E8A-4147-A177-3AD203B41FA5}">
                      <a16:colId xmlns:a16="http://schemas.microsoft.com/office/drawing/2014/main" val="563574979"/>
                    </a:ext>
                  </a:extLst>
                </a:gridCol>
                <a:gridCol w="2025644">
                  <a:extLst>
                    <a:ext uri="{9D8B030D-6E8A-4147-A177-3AD203B41FA5}">
                      <a16:colId xmlns:a16="http://schemas.microsoft.com/office/drawing/2014/main" val="3590887604"/>
                    </a:ext>
                  </a:extLst>
                </a:gridCol>
                <a:gridCol w="2025644">
                  <a:extLst>
                    <a:ext uri="{9D8B030D-6E8A-4147-A177-3AD203B41FA5}">
                      <a16:colId xmlns:a16="http://schemas.microsoft.com/office/drawing/2014/main" val="3109055508"/>
                    </a:ext>
                  </a:extLst>
                </a:gridCol>
              </a:tblGrid>
              <a:tr h="474390">
                <a:tc>
                  <a:txBody>
                    <a:bodyPr/>
                    <a:lstStyle/>
                    <a:p>
                      <a:pPr algn="ctr" fontAlgn="ctr"/>
                      <a:r>
                        <a:rPr lang="fr-FR" sz="1400" b="1" u="none" strike="noStrike" dirty="0">
                          <a:solidFill>
                            <a:srgbClr val="000000"/>
                          </a:solidFill>
                          <a:effectLst/>
                        </a:rPr>
                        <a:t>FAMILLE</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équipements</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EMPLACEMENT</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Date de mise en service</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dirty="0">
                          <a:solidFill>
                            <a:srgbClr val="000000"/>
                          </a:solidFill>
                          <a:effectLst/>
                        </a:rPr>
                        <a:t>Etat</a:t>
                      </a:r>
                      <a:endParaRPr lang="fr-FR" sz="1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30590092"/>
                  </a:ext>
                </a:extLst>
              </a:tr>
              <a:tr h="553997">
                <a:tc>
                  <a:txBody>
                    <a:bodyPr/>
                    <a:lstStyle/>
                    <a:p>
                      <a:pPr algn="ctr" fontAlgn="ctr"/>
                      <a:r>
                        <a:rPr lang="fr-FR" sz="1400" b="0" u="none" strike="noStrike" dirty="0">
                          <a:solidFill>
                            <a:schemeClr val="bg1"/>
                          </a:solidFill>
                          <a:effectLst/>
                        </a:rPr>
                        <a:t>RX bagage de </a:t>
                      </a:r>
                      <a:r>
                        <a:rPr lang="fr-FR" sz="1400" b="0" u="none" strike="noStrike" dirty="0" err="1">
                          <a:solidFill>
                            <a:schemeClr val="bg1"/>
                          </a:solidFill>
                          <a:effectLst/>
                        </a:rPr>
                        <a:t>soute</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Porte d’entrée aérogare</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01577931"/>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Ancien Terminal</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2009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OPERATIONNEL EN MODE DÉGRADÉ</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83135661"/>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ASTROPHYSICS XIS-100XD</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STB DEPART/T2</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2009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Hors service(Stockés)</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96835156"/>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XIS-100XDX</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Sortie arrivée</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2017</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OPÉRATIONNEL</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8843070"/>
                  </a:ext>
                </a:extLst>
              </a:tr>
              <a:tr h="474390">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XIS-6040</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PIF Salle EMB</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2017</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OPÉRATIONNEL</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67833394"/>
                  </a:ext>
                </a:extLst>
              </a:tr>
              <a:tr h="553997">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XIS-6545 </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Guérite PARIF I</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00488552"/>
                  </a:ext>
                </a:extLst>
              </a:tr>
              <a:tr h="553997">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XIS-6546</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PIF Salle EMB</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01063047"/>
                  </a:ext>
                </a:extLst>
              </a:tr>
              <a:tr h="474390">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NUCTECH CX6040BI</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Guérite PARIF II</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OPÉRATIONNEL</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51451597"/>
                  </a:ext>
                </a:extLst>
              </a:tr>
            </a:tbl>
          </a:graphicData>
        </a:graphic>
      </p:graphicFrame>
    </p:spTree>
    <p:extLst>
      <p:ext uri="{BB962C8B-B14F-4D97-AF65-F5344CB8AC3E}">
        <p14:creationId xmlns:p14="http://schemas.microsoft.com/office/powerpoint/2010/main" val="245850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29FC7-20B1-0BC9-C760-70FCBC4A857E}"/>
            </a:ext>
          </a:extLst>
        </p:cNvPr>
        <p:cNvGrpSpPr/>
        <p:nvPr/>
      </p:nvGrpSpPr>
      <p:grpSpPr>
        <a:xfrm>
          <a:off x="0" y="0"/>
          <a:ext cx="0" cy="0"/>
          <a:chOff x="0" y="0"/>
          <a:chExt cx="0" cy="0"/>
        </a:xfrm>
      </p:grpSpPr>
      <p:sp useBgFill="1">
        <p:nvSpPr>
          <p:cNvPr id="3184" name="Rectangle 318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6" name="Rectangle 318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8" name="Rectangle 318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e image contenant habits, personne, homme, intérieur&#10;&#10;Description générée automatiquement">
            <a:extLst>
              <a:ext uri="{FF2B5EF4-FFF2-40B4-BE49-F238E27FC236}">
                <a16:creationId xmlns:a16="http://schemas.microsoft.com/office/drawing/2014/main" id="{B218D4A0-A1A4-1B7D-573E-30A15D1D19FF}"/>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l="11116"/>
          <a:stretch/>
        </p:blipFill>
        <p:spPr bwMode="auto">
          <a:xfrm>
            <a:off x="19414" y="-785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90"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91" name="Freeform: Shape 319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3192" name="Freeform: Shape 319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6074B14B-14FC-5177-4A7B-4B459BC0E9C6}"/>
              </a:ext>
            </a:extLst>
          </p:cNvPr>
          <p:cNvSpPr>
            <a:spLocks noGrp="1"/>
          </p:cNvSpPr>
          <p:nvPr>
            <p:ph type="title"/>
          </p:nvPr>
        </p:nvSpPr>
        <p:spPr>
          <a:xfrm>
            <a:off x="10849" y="-157621"/>
            <a:ext cx="4386948" cy="1949265"/>
          </a:xfrm>
        </p:spPr>
        <p:txBody>
          <a:bodyPr vert="horz" lIns="91440" tIns="45720" rIns="91440" bIns="45720" rtlCol="0" anchor="ctr">
            <a:normAutofit/>
          </a:bodyPr>
          <a:lstStyle/>
          <a:p>
            <a:r>
              <a:rPr lang="en-US" kern="1200" dirty="0">
                <a:solidFill>
                  <a:srgbClr val="FFFFFF"/>
                </a:solidFill>
                <a:latin typeface="+mj-lt"/>
                <a:ea typeface="+mj-ea"/>
                <a:cs typeface="+mj-cs"/>
              </a:rPr>
              <a:t>PORTIQUES MAGNÉTIQUES</a:t>
            </a:r>
          </a:p>
        </p:txBody>
      </p:sp>
      <p:grpSp>
        <p:nvGrpSpPr>
          <p:cNvPr id="3199"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7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75" name="Freeform: Shape 307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076" name="Freeform: Shape 307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77" name="Freeform: Shape 307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81" name="Freeform: Shape 307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82" name="Freeform: Shape 307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080" name="Freeform: Shape 307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83" name="Freeform: Shape 308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73" name="Freeform: Shape 307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5" name="Tableau 14">
            <a:extLst>
              <a:ext uri="{FF2B5EF4-FFF2-40B4-BE49-F238E27FC236}">
                <a16:creationId xmlns:a16="http://schemas.microsoft.com/office/drawing/2014/main" id="{42C73C80-E405-BC9D-CB58-749221C1DCFE}"/>
              </a:ext>
            </a:extLst>
          </p:cNvPr>
          <p:cNvGraphicFramePr>
            <a:graphicFrameLocks noGrp="1"/>
          </p:cNvGraphicFramePr>
          <p:nvPr>
            <p:extLst>
              <p:ext uri="{D42A27DB-BD31-4B8C-83A1-F6EECF244321}">
                <p14:modId xmlns:p14="http://schemas.microsoft.com/office/powerpoint/2010/main" val="920778051"/>
              </p:ext>
            </p:extLst>
          </p:nvPr>
        </p:nvGraphicFramePr>
        <p:xfrm>
          <a:off x="1379281" y="2774811"/>
          <a:ext cx="9380870" cy="3535687"/>
        </p:xfrm>
        <a:graphic>
          <a:graphicData uri="http://schemas.openxmlformats.org/drawingml/2006/table">
            <a:tbl>
              <a:tblPr firstRow="1" bandRow="1">
                <a:tableStyleId>{69012ECD-51FC-41F1-AA8D-1B2483CD663E}</a:tableStyleId>
              </a:tblPr>
              <a:tblGrid>
                <a:gridCol w="1876174">
                  <a:extLst>
                    <a:ext uri="{9D8B030D-6E8A-4147-A177-3AD203B41FA5}">
                      <a16:colId xmlns:a16="http://schemas.microsoft.com/office/drawing/2014/main" val="3791893911"/>
                    </a:ext>
                  </a:extLst>
                </a:gridCol>
                <a:gridCol w="1876174">
                  <a:extLst>
                    <a:ext uri="{9D8B030D-6E8A-4147-A177-3AD203B41FA5}">
                      <a16:colId xmlns:a16="http://schemas.microsoft.com/office/drawing/2014/main" val="1311303723"/>
                    </a:ext>
                  </a:extLst>
                </a:gridCol>
                <a:gridCol w="1876174">
                  <a:extLst>
                    <a:ext uri="{9D8B030D-6E8A-4147-A177-3AD203B41FA5}">
                      <a16:colId xmlns:a16="http://schemas.microsoft.com/office/drawing/2014/main" val="3514633716"/>
                    </a:ext>
                  </a:extLst>
                </a:gridCol>
                <a:gridCol w="1876174">
                  <a:extLst>
                    <a:ext uri="{9D8B030D-6E8A-4147-A177-3AD203B41FA5}">
                      <a16:colId xmlns:a16="http://schemas.microsoft.com/office/drawing/2014/main" val="2227074372"/>
                    </a:ext>
                  </a:extLst>
                </a:gridCol>
                <a:gridCol w="1876174">
                  <a:extLst>
                    <a:ext uri="{9D8B030D-6E8A-4147-A177-3AD203B41FA5}">
                      <a16:colId xmlns:a16="http://schemas.microsoft.com/office/drawing/2014/main" val="1875870359"/>
                    </a:ext>
                  </a:extLst>
                </a:gridCol>
              </a:tblGrid>
              <a:tr h="671032">
                <a:tc>
                  <a:txBody>
                    <a:bodyPr/>
                    <a:lstStyle/>
                    <a:p>
                      <a:pPr algn="ctr" fontAlgn="ctr"/>
                      <a:r>
                        <a:rPr lang="fr-FR" sz="1600" b="1" u="none" strike="noStrike" dirty="0">
                          <a:solidFill>
                            <a:srgbClr val="000000"/>
                          </a:solidFill>
                          <a:effectLst/>
                        </a:rPr>
                        <a:t>FAMILLE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équipements</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EMPLACEMENT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22057345"/>
                  </a:ext>
                </a:extLst>
              </a:tr>
              <a:tr h="668742">
                <a:tc>
                  <a:txBody>
                    <a:bodyPr/>
                    <a:lstStyle/>
                    <a:p>
                      <a:pPr algn="ctr" fontAlgn="ctr"/>
                      <a:r>
                        <a:rPr lang="fr-FR" sz="1600" b="0" u="none" strike="noStrike" dirty="0">
                          <a:solidFill>
                            <a:schemeClr val="bg1"/>
                          </a:solidFill>
                          <a:effectLst/>
                        </a:rPr>
                        <a:t>PORTIQUES MAGNÉTIQUES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CEIA HI-PE Plus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Porte d’entrée aérogare</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2016</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13975318"/>
                  </a:ext>
                </a:extLst>
              </a:tr>
              <a:tr h="668742">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CEIA HI-PE Plus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2016</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41638367"/>
                  </a:ext>
                </a:extLst>
              </a:tr>
              <a:tr h="668742">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CEIA HI-PE Plus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Guérite PARIF I</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2016</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861509"/>
                  </a:ext>
                </a:extLst>
              </a:tr>
              <a:tr h="858429">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CEIA PMD2 Plus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Guérite PARIF II</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2009</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OPERATIONNEL EN MODE DÉGRADÉ</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49529604"/>
                  </a:ext>
                </a:extLst>
              </a:tr>
            </a:tbl>
          </a:graphicData>
        </a:graphic>
      </p:graphicFrame>
    </p:spTree>
    <p:extLst>
      <p:ext uri="{BB962C8B-B14F-4D97-AF65-F5344CB8AC3E}">
        <p14:creationId xmlns:p14="http://schemas.microsoft.com/office/powerpoint/2010/main" val="3525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BE8584-64B8-5558-E959-40643E0C24D4}"/>
            </a:ext>
          </a:extLst>
        </p:cNvPr>
        <p:cNvGrpSpPr/>
        <p:nvPr/>
      </p:nvGrpSpPr>
      <p:grpSpPr>
        <a:xfrm>
          <a:off x="0" y="0"/>
          <a:ext cx="0" cy="0"/>
          <a:chOff x="0" y="0"/>
          <a:chExt cx="0" cy="0"/>
        </a:xfrm>
      </p:grpSpPr>
      <p:sp>
        <p:nvSpPr>
          <p:cNvPr id="4103" name="Rectangle 410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05" name="Freeform: Shape 410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107" name="Freeform: Shape 410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109" name="Freeform: Shape 410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12" name="Freeform: Shape 411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3" name="Freeform: Shape 411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4" name="Freeform: Shape 411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115" name="Freeform: Shape 411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6" name="Freeform: Shape 411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117" name="Freeform: Shape 411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118" name="Freeform: Shape 411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12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121" name="Freeform: Shape 412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2" name="Freeform: Shape 412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3" name="Freeform: Shape 412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4" name="Freeform: Shape 412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5" name="Freeform: Shape 412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6" name="Freeform: Shape 412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7" name="Freeform: Shape 412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129" name="Rectangle 412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31" name="Rectangle 413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98" name="Picture 2">
            <a:extLst>
              <a:ext uri="{FF2B5EF4-FFF2-40B4-BE49-F238E27FC236}">
                <a16:creationId xmlns:a16="http://schemas.microsoft.com/office/drawing/2014/main" id="{6E19E695-FCA4-C925-1681-4578AA3B7251}"/>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r="-1" b="11759"/>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4133" name="Rectangle 413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2">
            <a:extLst>
              <a:ext uri="{FF2B5EF4-FFF2-40B4-BE49-F238E27FC236}">
                <a16:creationId xmlns:a16="http://schemas.microsoft.com/office/drawing/2014/main" id="{A0842C56-C034-0A75-6B84-05458CD4F725}"/>
              </a:ext>
            </a:extLst>
          </p:cNvPr>
          <p:cNvSpPr>
            <a:spLocks noGrp="1"/>
          </p:cNvSpPr>
          <p:nvPr>
            <p:ph type="title"/>
          </p:nvPr>
        </p:nvSpPr>
        <p:spPr>
          <a:xfrm>
            <a:off x="37783" y="-4463"/>
            <a:ext cx="4699591" cy="2411270"/>
          </a:xfrm>
        </p:spPr>
        <p:txBody>
          <a:bodyPr vert="horz" lIns="91440" tIns="45720" rIns="91440" bIns="45720" rtlCol="0" anchor="b">
            <a:normAutofit fontScale="90000"/>
          </a:bodyPr>
          <a:lstStyle/>
          <a:p>
            <a:r>
              <a:rPr lang="en-US" sz="5400" kern="1200" dirty="0">
                <a:solidFill>
                  <a:srgbClr val="FFFFFF"/>
                </a:solidFill>
                <a:latin typeface="+mj-lt"/>
                <a:ea typeface="+mj-ea"/>
                <a:cs typeface="+mj-cs"/>
              </a:rPr>
              <a:t>DÉTECTEUR DES TRACES EXPLOSIFS </a:t>
            </a:r>
          </a:p>
        </p:txBody>
      </p:sp>
      <p:grpSp>
        <p:nvGrpSpPr>
          <p:cNvPr id="413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36" name="Freeform: Shape 413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137" name="Freeform: Shape 413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138" name="Freeform: Shape 413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139" name="Freeform: Shape 413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140" name="Freeform: Shape 413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141" name="Freeform: Shape 414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142" name="Freeform: Shape 414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14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14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47" name="Freeform: Shape 414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148" name="Freeform: Shape 414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149" name="Freeform: Shape 414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150" name="Freeform: Shape 414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151" name="Freeform: Shape 415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152" name="Freeform: Shape 415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53" name="Freeform: Shape 415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146" name="Freeform: Shape 414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 name="Tableau 3">
            <a:extLst>
              <a:ext uri="{FF2B5EF4-FFF2-40B4-BE49-F238E27FC236}">
                <a16:creationId xmlns:a16="http://schemas.microsoft.com/office/drawing/2014/main" id="{1580B546-FB84-20D3-0C52-A56E3C742D1C}"/>
              </a:ext>
            </a:extLst>
          </p:cNvPr>
          <p:cNvGraphicFramePr>
            <a:graphicFrameLocks noGrp="1"/>
          </p:cNvGraphicFramePr>
          <p:nvPr>
            <p:extLst>
              <p:ext uri="{D42A27DB-BD31-4B8C-83A1-F6EECF244321}">
                <p14:modId xmlns:p14="http://schemas.microsoft.com/office/powerpoint/2010/main" val="2843163970"/>
              </p:ext>
            </p:extLst>
          </p:nvPr>
        </p:nvGraphicFramePr>
        <p:xfrm>
          <a:off x="38627" y="2944491"/>
          <a:ext cx="8128000" cy="3565394"/>
        </p:xfrm>
        <a:graphic>
          <a:graphicData uri="http://schemas.openxmlformats.org/drawingml/2006/table">
            <a:tbl>
              <a:tblPr firstRow="1" bandRow="1">
                <a:tableStyleId>{69012ECD-51FC-41F1-AA8D-1B2483CD663E}</a:tableStyleId>
              </a:tblPr>
              <a:tblGrid>
                <a:gridCol w="1625600">
                  <a:extLst>
                    <a:ext uri="{9D8B030D-6E8A-4147-A177-3AD203B41FA5}">
                      <a16:colId xmlns:a16="http://schemas.microsoft.com/office/drawing/2014/main" val="3326949650"/>
                    </a:ext>
                  </a:extLst>
                </a:gridCol>
                <a:gridCol w="1625600">
                  <a:extLst>
                    <a:ext uri="{9D8B030D-6E8A-4147-A177-3AD203B41FA5}">
                      <a16:colId xmlns:a16="http://schemas.microsoft.com/office/drawing/2014/main" val="226802587"/>
                    </a:ext>
                  </a:extLst>
                </a:gridCol>
                <a:gridCol w="1625600">
                  <a:extLst>
                    <a:ext uri="{9D8B030D-6E8A-4147-A177-3AD203B41FA5}">
                      <a16:colId xmlns:a16="http://schemas.microsoft.com/office/drawing/2014/main" val="1512890542"/>
                    </a:ext>
                  </a:extLst>
                </a:gridCol>
                <a:gridCol w="1625600">
                  <a:extLst>
                    <a:ext uri="{9D8B030D-6E8A-4147-A177-3AD203B41FA5}">
                      <a16:colId xmlns:a16="http://schemas.microsoft.com/office/drawing/2014/main" val="1229331111"/>
                    </a:ext>
                  </a:extLst>
                </a:gridCol>
                <a:gridCol w="1625600">
                  <a:extLst>
                    <a:ext uri="{9D8B030D-6E8A-4147-A177-3AD203B41FA5}">
                      <a16:colId xmlns:a16="http://schemas.microsoft.com/office/drawing/2014/main" val="1706062993"/>
                    </a:ext>
                  </a:extLst>
                </a:gridCol>
              </a:tblGrid>
              <a:tr h="823678">
                <a:tc>
                  <a:txBody>
                    <a:bodyPr/>
                    <a:lstStyle/>
                    <a:p>
                      <a:pPr algn="ctr" fontAlgn="ctr"/>
                      <a:r>
                        <a:rPr lang="fr-FR" sz="1600" b="1" u="none" strike="noStrike" dirty="0">
                          <a:solidFill>
                            <a:srgbClr val="000000"/>
                          </a:solidFill>
                          <a:effectLst/>
                        </a:rPr>
                        <a:t>FAMILLE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équipements</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a:solidFill>
                            <a:srgbClr val="000000"/>
                          </a:solidFill>
                          <a:effectLst/>
                        </a:rPr>
                        <a:t>EMPLACEMENT</a:t>
                      </a:r>
                      <a:endParaRPr lang="fr-FR" sz="1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37547875"/>
                  </a:ext>
                </a:extLst>
              </a:tr>
              <a:tr h="853138">
                <a:tc>
                  <a:txBody>
                    <a:bodyPr/>
                    <a:lstStyle/>
                    <a:p>
                      <a:pPr algn="ctr" fontAlgn="ctr"/>
                      <a:r>
                        <a:rPr lang="fr-FR" sz="1600" b="0" u="none" strike="noStrike" dirty="0">
                          <a:solidFill>
                            <a:schemeClr val="bg1"/>
                          </a:solidFill>
                          <a:effectLst/>
                        </a:rPr>
                        <a:t>DÉTECTEUR DES TRACES EXPLOSIFS </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IONSCAN 600</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2019</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91092507"/>
                  </a:ext>
                </a:extLst>
              </a:tr>
              <a:tr h="853138">
                <a:tc>
                  <a:txBody>
                    <a:bodyPr/>
                    <a:lstStyle/>
                    <a:p>
                      <a:pPr algn="ctr" fontAlgn="ctr"/>
                      <a:r>
                        <a:rPr lang="fr-FR" sz="1600" b="0" u="none" strike="noStrike">
                          <a:solidFill>
                            <a:schemeClr val="bg1"/>
                          </a:solidFill>
                          <a:effectLst/>
                        </a:rPr>
                        <a:t>DÉTECTEUR DES TRACES EXPLOSIFS </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IONSCAN 600</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PIF Salle EMB</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2019</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8257755"/>
                  </a:ext>
                </a:extLst>
              </a:tr>
              <a:tr h="1035440">
                <a:tc>
                  <a:txBody>
                    <a:bodyPr/>
                    <a:lstStyle/>
                    <a:p>
                      <a:pPr algn="ctr" fontAlgn="ctr"/>
                      <a:r>
                        <a:rPr lang="fr-FR" sz="1600" b="0" u="none" strike="noStrike">
                          <a:solidFill>
                            <a:schemeClr val="bg1"/>
                          </a:solidFill>
                          <a:effectLst/>
                        </a:rPr>
                        <a:t>DÉTECTEUR DES TRACES EXPLOSIFS LIQUIDE</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NUCTECH LS1516BA</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2016</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34777106"/>
                  </a:ext>
                </a:extLst>
              </a:tr>
            </a:tbl>
          </a:graphicData>
        </a:graphic>
      </p:graphicFrame>
    </p:spTree>
    <p:extLst>
      <p:ext uri="{BB962C8B-B14F-4D97-AF65-F5344CB8AC3E}">
        <p14:creationId xmlns:p14="http://schemas.microsoft.com/office/powerpoint/2010/main" val="22395488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par>
                          <p:cTn id="8" fill="hold">
                            <p:stCondLst>
                              <p:cond delay="700"/>
                            </p:stCondLst>
                            <p:childTnLst>
                              <p:par>
                                <p:cTn id="9" presetID="42"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9B9D6C-1241-433E-1BFA-559E95DC3AB0}"/>
            </a:ext>
          </a:extLst>
        </p:cNvPr>
        <p:cNvGrpSpPr/>
        <p:nvPr/>
      </p:nvGrpSpPr>
      <p:grpSpPr>
        <a:xfrm>
          <a:off x="0" y="0"/>
          <a:ext cx="0" cy="0"/>
          <a:chOff x="0" y="0"/>
          <a:chExt cx="0" cy="0"/>
        </a:xfrm>
      </p:grpSpPr>
      <p:sp>
        <p:nvSpPr>
          <p:cNvPr id="4329" name="Rectangle 432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30" name="Freeform: Shape 421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331" name="Freeform: Shape 422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332" name="Freeform: Shape 422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3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34" name="Freeform: Shape 422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5" name="Freeform: Shape 422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6" name="Freeform: Shape 422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337" name="Freeform: Shape 422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8" name="Freeform: Shape 422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339" name="Freeform: Shape 423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340" name="Freeform: Shape 423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34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342" name="Freeform: Shape 423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3" name="Freeform: Shape 423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4" name="Freeform: Shape 423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5" name="Freeform: Shape 423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6" name="Freeform: Shape 423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7" name="Freeform: Shape 423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8" name="Freeform: Shape 424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349" name="Rectangle 43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50" name="Rectangle 43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51"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48" name="Freeform: Shape 4247">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52" name="Freeform: Shape 4248">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3" name="Freeform: Shape 4249">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4" name="Freeform: Shape 4250">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55" name="Freeform: Shape 4251">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6" name="Freeform: Shape 4252">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357" name="Freeform: Shape 4253">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358" name="Freeform: Shape 4254">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47D4EF4D-94A6-BE99-9924-70DD43AED9B5}"/>
              </a:ext>
            </a:extLst>
          </p:cNvPr>
          <p:cNvSpPr>
            <a:spLocks noGrp="1"/>
          </p:cNvSpPr>
          <p:nvPr>
            <p:ph type="title"/>
          </p:nvPr>
        </p:nvSpPr>
        <p:spPr>
          <a:xfrm>
            <a:off x="23002" y="62150"/>
            <a:ext cx="6033062" cy="741346"/>
          </a:xfrm>
        </p:spPr>
        <p:txBody>
          <a:bodyPr vert="horz" lIns="91440" tIns="45720" rIns="91440" bIns="45720" rtlCol="0" anchor="b">
            <a:normAutofit/>
          </a:bodyPr>
          <a:lstStyle/>
          <a:p>
            <a:r>
              <a:rPr lang="en-US" sz="4000" kern="1200" dirty="0" err="1">
                <a:solidFill>
                  <a:schemeClr val="tx2"/>
                </a:solidFill>
                <a:latin typeface="+mj-lt"/>
                <a:ea typeface="+mj-ea"/>
                <a:cs typeface="+mj-cs"/>
              </a:rPr>
              <a:t>Systeme</a:t>
            </a:r>
            <a:r>
              <a:rPr lang="en-US" sz="4000" kern="1200" dirty="0">
                <a:solidFill>
                  <a:schemeClr val="tx2"/>
                </a:solidFill>
                <a:latin typeface="+mj-lt"/>
                <a:ea typeface="+mj-ea"/>
                <a:cs typeface="+mj-cs"/>
              </a:rPr>
              <a:t> de </a:t>
            </a:r>
            <a:r>
              <a:rPr lang="en-US" sz="4000" kern="1200" dirty="0" err="1">
                <a:solidFill>
                  <a:schemeClr val="tx2"/>
                </a:solidFill>
                <a:latin typeface="+mj-lt"/>
                <a:ea typeface="+mj-ea"/>
                <a:cs typeface="+mj-cs"/>
              </a:rPr>
              <a:t>Sonorisation</a:t>
            </a:r>
            <a:endParaRPr lang="en-US" sz="4000" kern="1200" dirty="0">
              <a:solidFill>
                <a:schemeClr val="tx2"/>
              </a:solidFill>
              <a:latin typeface="+mj-lt"/>
              <a:ea typeface="+mj-ea"/>
              <a:cs typeface="+mj-cs"/>
            </a:endParaRPr>
          </a:p>
        </p:txBody>
      </p:sp>
      <p:pic>
        <p:nvPicPr>
          <p:cNvPr id="7" name="Image 6" descr="Une image contenant clé&#10;&#10;Description générée automatiquement">
            <a:extLst>
              <a:ext uri="{FF2B5EF4-FFF2-40B4-BE49-F238E27FC236}">
                <a16:creationId xmlns:a16="http://schemas.microsoft.com/office/drawing/2014/main" id="{E04112B7-067D-D0DA-2230-7CFCA952CF05}"/>
              </a:ext>
            </a:extLst>
          </p:cNvPr>
          <p:cNvPicPr>
            <a:picLocks noChangeAspect="1"/>
          </p:cNvPicPr>
          <p:nvPr/>
        </p:nvPicPr>
        <p:blipFill rotWithShape="1">
          <a:blip r:embed="rId2">
            <a:extLst>
              <a:ext uri="{28A0092B-C50C-407E-A947-70E740481C1C}">
                <a14:useLocalDpi xmlns:a14="http://schemas.microsoft.com/office/drawing/2010/main" val="0"/>
              </a:ext>
            </a:extLst>
          </a:blip>
          <a:srcRect l="-2598" t="7932" r="2" b="220"/>
          <a:stretch/>
        </p:blipFill>
        <p:spPr>
          <a:xfrm>
            <a:off x="5937192" y="15178"/>
            <a:ext cx="6271078" cy="6860832"/>
          </a:xfrm>
          <a:prstGeom prst="rect">
            <a:avLst/>
          </a:prstGeom>
        </p:spPr>
      </p:pic>
      <p:grpSp>
        <p:nvGrpSpPr>
          <p:cNvPr id="435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4360" name="Straight Connector 4257">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259" name="Straight Connector 4258">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4361"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362"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63" name="Freeform: Shape 4263">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4" name="Freeform: Shape 4264">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5" name="Freeform: Shape 4265">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6" name="Freeform: Shape 4266">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68" name="Freeform: Shape 4267">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69" name="Freeform: Shape 4268">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70" name="Freeform: Shape 4269">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63" name="Freeform: Shape 4262">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8" name="Tableau 7">
            <a:extLst>
              <a:ext uri="{FF2B5EF4-FFF2-40B4-BE49-F238E27FC236}">
                <a16:creationId xmlns:a16="http://schemas.microsoft.com/office/drawing/2014/main" id="{86B617DD-22C7-1239-A3CF-009B7105029F}"/>
              </a:ext>
            </a:extLst>
          </p:cNvPr>
          <p:cNvGraphicFramePr>
            <a:graphicFrameLocks noGrp="1"/>
          </p:cNvGraphicFramePr>
          <p:nvPr>
            <p:extLst>
              <p:ext uri="{D42A27DB-BD31-4B8C-83A1-F6EECF244321}">
                <p14:modId xmlns:p14="http://schemas.microsoft.com/office/powerpoint/2010/main" val="3591247611"/>
              </p:ext>
            </p:extLst>
          </p:nvPr>
        </p:nvGraphicFramePr>
        <p:xfrm>
          <a:off x="10595" y="932002"/>
          <a:ext cx="6085404" cy="5973410"/>
        </p:xfrm>
        <a:graphic>
          <a:graphicData uri="http://schemas.openxmlformats.org/drawingml/2006/table">
            <a:tbl>
              <a:tblPr firstRow="1" bandRow="1">
                <a:tableStyleId>{69012ECD-51FC-41F1-AA8D-1B2483CD663E}</a:tableStyleId>
              </a:tblPr>
              <a:tblGrid>
                <a:gridCol w="2028468">
                  <a:extLst>
                    <a:ext uri="{9D8B030D-6E8A-4147-A177-3AD203B41FA5}">
                      <a16:colId xmlns:a16="http://schemas.microsoft.com/office/drawing/2014/main" val="2819969743"/>
                    </a:ext>
                  </a:extLst>
                </a:gridCol>
                <a:gridCol w="1755446">
                  <a:extLst>
                    <a:ext uri="{9D8B030D-6E8A-4147-A177-3AD203B41FA5}">
                      <a16:colId xmlns:a16="http://schemas.microsoft.com/office/drawing/2014/main" val="946287457"/>
                    </a:ext>
                  </a:extLst>
                </a:gridCol>
                <a:gridCol w="2301490">
                  <a:extLst>
                    <a:ext uri="{9D8B030D-6E8A-4147-A177-3AD203B41FA5}">
                      <a16:colId xmlns:a16="http://schemas.microsoft.com/office/drawing/2014/main" val="1659410191"/>
                    </a:ext>
                  </a:extLst>
                </a:gridCol>
              </a:tblGrid>
              <a:tr h="601721">
                <a:tc>
                  <a:txBody>
                    <a:bodyPr/>
                    <a:lstStyle/>
                    <a:p>
                      <a:pPr algn="ctr" fontAlgn="ctr"/>
                      <a:r>
                        <a:rPr lang="fr-FR" sz="2000" b="1" u="none" strike="noStrike" dirty="0">
                          <a:solidFill>
                            <a:srgbClr val="000000"/>
                          </a:solidFill>
                          <a:effectLst/>
                        </a:rPr>
                        <a:t>équipement</a:t>
                      </a:r>
                      <a:endParaRPr lang="fr-FR" sz="20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000" b="1" u="none" strike="noStrike" dirty="0">
                          <a:solidFill>
                            <a:srgbClr val="000000"/>
                          </a:solidFill>
                          <a:effectLst/>
                        </a:rPr>
                        <a:t>Date de mise en service</a:t>
                      </a:r>
                      <a:endParaRPr lang="fr-FR" sz="20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000" b="1" u="none" strike="noStrike" dirty="0">
                          <a:solidFill>
                            <a:srgbClr val="000000"/>
                          </a:solidFill>
                          <a:effectLst/>
                        </a:rPr>
                        <a:t>Etat</a:t>
                      </a:r>
                      <a:endParaRPr lang="fr-FR" sz="20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28405788"/>
                  </a:ext>
                </a:extLst>
              </a:tr>
              <a:tr h="446455">
                <a:tc>
                  <a:txBody>
                    <a:bodyPr/>
                    <a:lstStyle/>
                    <a:p>
                      <a:pPr algn="ctr" fontAlgn="ctr"/>
                      <a:r>
                        <a:rPr lang="fr-FR" sz="1400" b="0" u="none" strike="noStrike" dirty="0">
                          <a:solidFill>
                            <a:srgbClr val="000000"/>
                          </a:solidFill>
                          <a:effectLst/>
                        </a:rPr>
                        <a:t>Amplificateur VP-2241 *3</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OPÉRATIONNEL</a:t>
                      </a:r>
                      <a:endParaRPr lang="fr-FR"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25156960"/>
                  </a:ext>
                </a:extLst>
              </a:tr>
              <a:tr h="446455">
                <a:tc>
                  <a:txBody>
                    <a:bodyPr/>
                    <a:lstStyle/>
                    <a:p>
                      <a:pPr algn="ctr" fontAlgn="ctr"/>
                      <a:r>
                        <a:rPr lang="fr-FR" sz="1400" b="0" u="none" strike="noStrike">
                          <a:solidFill>
                            <a:srgbClr val="000000"/>
                          </a:solidFill>
                          <a:effectLst/>
                        </a:rPr>
                        <a:t>Alimentation frame </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53718810"/>
                  </a:ext>
                </a:extLst>
              </a:tr>
              <a:tr h="446455">
                <a:tc>
                  <a:txBody>
                    <a:bodyPr/>
                    <a:lstStyle/>
                    <a:p>
                      <a:pPr algn="ctr" fontAlgn="ctr"/>
                      <a:r>
                        <a:rPr lang="fr-FR" sz="1400" b="0" u="none" strike="noStrike" dirty="0">
                          <a:solidFill>
                            <a:srgbClr val="000000"/>
                          </a:solidFill>
                          <a:effectLst/>
                        </a:rPr>
                        <a:t>Alimentation d'urgence VX-2000DS </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42720869"/>
                  </a:ext>
                </a:extLst>
              </a:tr>
              <a:tr h="446455">
                <a:tc>
                  <a:txBody>
                    <a:bodyPr/>
                    <a:lstStyle/>
                    <a:p>
                      <a:pPr algn="ctr" fontAlgn="ctr"/>
                      <a:r>
                        <a:rPr lang="fr-FR" sz="1400" b="0" u="none" strike="noStrike">
                          <a:solidFill>
                            <a:srgbClr val="000000"/>
                          </a:solidFill>
                          <a:effectLst/>
                        </a:rPr>
                        <a:t>Contrôleur de bruit    DP-L2 *2</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41491710"/>
                  </a:ext>
                </a:extLst>
              </a:tr>
              <a:tr h="446455">
                <a:tc>
                  <a:txBody>
                    <a:bodyPr/>
                    <a:lstStyle/>
                    <a:p>
                      <a:pPr algn="ctr" fontAlgn="ctr"/>
                      <a:r>
                        <a:rPr lang="fr-FR" sz="1400" b="0" u="none" strike="noStrike">
                          <a:solidFill>
                            <a:srgbClr val="000000"/>
                          </a:solidFill>
                          <a:effectLst/>
                        </a:rPr>
                        <a:t>Ordinateur</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27923916"/>
                  </a:ext>
                </a:extLst>
              </a:tr>
              <a:tr h="446455">
                <a:tc>
                  <a:txBody>
                    <a:bodyPr/>
                    <a:lstStyle/>
                    <a:p>
                      <a:pPr algn="ctr" fontAlgn="ctr"/>
                      <a:r>
                        <a:rPr lang="fr-FR" sz="1400" b="0" u="none" strike="noStrike">
                          <a:solidFill>
                            <a:srgbClr val="000000"/>
                          </a:solidFill>
                          <a:effectLst/>
                        </a:rPr>
                        <a:t>Afficheur de défaut</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24347232"/>
                  </a:ext>
                </a:extLst>
              </a:tr>
              <a:tr h="446455">
                <a:tc>
                  <a:txBody>
                    <a:bodyPr/>
                    <a:lstStyle/>
                    <a:p>
                      <a:pPr algn="ctr" fontAlgn="ctr"/>
                      <a:r>
                        <a:rPr lang="fr-FR" sz="1400" b="0" u="none" strike="noStrike">
                          <a:solidFill>
                            <a:srgbClr val="000000"/>
                          </a:solidFill>
                          <a:effectLst/>
                        </a:rPr>
                        <a:t>Matrice numérique      M-9000</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OPÉRATIONNEL</a:t>
                      </a:r>
                      <a:endParaRPr lang="fr-FR"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60631158"/>
                  </a:ext>
                </a:extLst>
              </a:tr>
              <a:tr h="446455">
                <a:tc>
                  <a:txBody>
                    <a:bodyPr/>
                    <a:lstStyle/>
                    <a:p>
                      <a:pPr algn="ctr" fontAlgn="ctr"/>
                      <a:r>
                        <a:rPr lang="fr-FR" sz="1400" b="0" u="none" strike="noStrike">
                          <a:solidFill>
                            <a:srgbClr val="000000"/>
                          </a:solidFill>
                          <a:effectLst/>
                        </a:rPr>
                        <a:t>Manager système       VX-2000</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73373551"/>
                  </a:ext>
                </a:extLst>
              </a:tr>
              <a:tr h="446455">
                <a:tc>
                  <a:txBody>
                    <a:bodyPr/>
                    <a:lstStyle/>
                    <a:p>
                      <a:pPr algn="ctr" fontAlgn="ctr"/>
                      <a:r>
                        <a:rPr lang="fr-FR" sz="1400" b="0" u="none" strike="noStrike">
                          <a:solidFill>
                            <a:srgbClr val="000000"/>
                          </a:solidFill>
                          <a:effectLst/>
                        </a:rPr>
                        <a:t>Surveillance frame               VX-2000SF</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97376050"/>
                  </a:ext>
                </a:extLst>
              </a:tr>
              <a:tr h="446455">
                <a:tc>
                  <a:txBody>
                    <a:bodyPr/>
                    <a:lstStyle/>
                    <a:p>
                      <a:pPr algn="ctr" fontAlgn="ctr"/>
                      <a:r>
                        <a:rPr lang="fr-FR" sz="1400" b="0" u="none" strike="noStrike">
                          <a:solidFill>
                            <a:srgbClr val="000000"/>
                          </a:solidFill>
                          <a:effectLst/>
                        </a:rPr>
                        <a:t>Moniteur multichannel MP-1216</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76630233"/>
                  </a:ext>
                </a:extLst>
              </a:tr>
              <a:tr h="446455">
                <a:tc>
                  <a:txBody>
                    <a:bodyPr/>
                    <a:lstStyle/>
                    <a:p>
                      <a:pPr algn="ctr" fontAlgn="ctr"/>
                      <a:r>
                        <a:rPr lang="fr-FR" sz="1400" b="0" u="none" strike="noStrike">
                          <a:solidFill>
                            <a:srgbClr val="000000"/>
                          </a:solidFill>
                          <a:effectLst/>
                        </a:rPr>
                        <a:t>MICROS*5</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82073345"/>
                  </a:ext>
                </a:extLst>
              </a:tr>
              <a:tr h="446455">
                <a:tc>
                  <a:txBody>
                    <a:bodyPr/>
                    <a:lstStyle/>
                    <a:p>
                      <a:pPr algn="ctr" fontAlgn="ctr"/>
                      <a:r>
                        <a:rPr lang="fr-FR" sz="1400" b="0" u="none" strike="noStrike">
                          <a:solidFill>
                            <a:srgbClr val="000000"/>
                          </a:solidFill>
                          <a:effectLst/>
                        </a:rPr>
                        <a:t>Lecteur CD</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4631741"/>
                  </a:ext>
                </a:extLst>
              </a:tr>
            </a:tbl>
          </a:graphicData>
        </a:graphic>
      </p:graphicFrame>
    </p:spTree>
    <p:extLst>
      <p:ext uri="{BB962C8B-B14F-4D97-AF65-F5344CB8AC3E}">
        <p14:creationId xmlns:p14="http://schemas.microsoft.com/office/powerpoint/2010/main" val="144266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75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9735CA-13F9-BA32-B9D0-A5C2EF26F3DD}"/>
            </a:ext>
          </a:extLst>
        </p:cNvPr>
        <p:cNvGrpSpPr/>
        <p:nvPr/>
      </p:nvGrpSpPr>
      <p:grpSpPr>
        <a:xfrm>
          <a:off x="0" y="0"/>
          <a:ext cx="0" cy="0"/>
          <a:chOff x="0" y="0"/>
          <a:chExt cx="0" cy="0"/>
        </a:xfrm>
      </p:grpSpPr>
      <p:sp>
        <p:nvSpPr>
          <p:cNvPr id="4429" name="Rectangle 442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31" name="Freeform: Shape 443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433" name="Freeform: Shape 443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435" name="Freeform: Shape 443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3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438" name="Freeform: Shape 443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39" name="Freeform: Shape 443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0" name="Freeform: Shape 443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441" name="Freeform: Shape 444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2" name="Freeform: Shape 444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443" name="Freeform: Shape 444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444" name="Freeform: Shape 444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44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447" name="Freeform: Shape 444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8" name="Freeform: Shape 444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9" name="Freeform: Shape 444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0" name="Freeform: Shape 444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1" name="Freeform: Shape 445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2" name="Freeform: Shape 445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3" name="Freeform: Shape 445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455" name="Rectangle 445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57" name="Rectangle 445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59"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60" name="Freeform: Shape 4459">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61" name="Freeform: Shape 4460">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2" name="Freeform: Shape 4461">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3" name="Freeform: Shape 4462">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64" name="Freeform: Shape 4463">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5" name="Freeform: Shape 4464">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66" name="Freeform: Shape 4465">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467" name="Freeform: Shape 4466">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82F69A55-A5F0-B18E-C987-E8AD642F635F}"/>
              </a:ext>
            </a:extLst>
          </p:cNvPr>
          <p:cNvSpPr>
            <a:spLocks noGrp="1"/>
          </p:cNvSpPr>
          <p:nvPr>
            <p:ph type="title"/>
          </p:nvPr>
        </p:nvSpPr>
        <p:spPr>
          <a:xfrm>
            <a:off x="1935176" y="3644"/>
            <a:ext cx="8934355" cy="1316010"/>
          </a:xfrm>
        </p:spPr>
        <p:txBody>
          <a:bodyPr vert="horz" lIns="91440" tIns="45720" rIns="91440" bIns="45720" rtlCol="0" anchor="b">
            <a:normAutofit/>
          </a:bodyPr>
          <a:lstStyle/>
          <a:p>
            <a:r>
              <a:rPr lang="en-US" kern="1200" dirty="0" err="1">
                <a:solidFill>
                  <a:schemeClr val="tx2"/>
                </a:solidFill>
                <a:latin typeface="+mj-lt"/>
                <a:ea typeface="+mj-ea"/>
                <a:cs typeface="+mj-cs"/>
              </a:rPr>
              <a:t>Systeme</a:t>
            </a:r>
            <a:r>
              <a:rPr lang="en-US" kern="1200" dirty="0">
                <a:solidFill>
                  <a:schemeClr val="tx2"/>
                </a:solidFill>
                <a:latin typeface="+mj-lt"/>
                <a:ea typeface="+mj-ea"/>
                <a:cs typeface="+mj-cs"/>
              </a:rPr>
              <a:t> de </a:t>
            </a:r>
            <a:r>
              <a:rPr lang="en-US" kern="1200" dirty="0" err="1">
                <a:solidFill>
                  <a:schemeClr val="tx2"/>
                </a:solidFill>
                <a:latin typeface="+mj-lt"/>
                <a:ea typeface="+mj-ea"/>
                <a:cs typeface="+mj-cs"/>
              </a:rPr>
              <a:t>Détection</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incendie</a:t>
            </a:r>
            <a:endParaRPr lang="en-US" kern="1200" dirty="0">
              <a:solidFill>
                <a:schemeClr val="tx2"/>
              </a:solidFill>
              <a:latin typeface="+mj-lt"/>
              <a:ea typeface="+mj-ea"/>
              <a:cs typeface="+mj-cs"/>
            </a:endParaRPr>
          </a:p>
        </p:txBody>
      </p:sp>
      <p:pic>
        <p:nvPicPr>
          <p:cNvPr id="4" name="Image 3" descr="Une image contenant texte, capture d’écran, diagramme, Plan&#10;&#10;Description générée automatiquement">
            <a:extLst>
              <a:ext uri="{FF2B5EF4-FFF2-40B4-BE49-F238E27FC236}">
                <a16:creationId xmlns:a16="http://schemas.microsoft.com/office/drawing/2014/main" id="{5060DACA-2B09-F75A-D59D-4B68D85B9ADD}"/>
              </a:ext>
            </a:extLst>
          </p:cNvPr>
          <p:cNvPicPr>
            <a:picLocks noChangeAspect="1"/>
          </p:cNvPicPr>
          <p:nvPr/>
        </p:nvPicPr>
        <p:blipFill rotWithShape="1">
          <a:blip r:embed="rId2">
            <a:extLst>
              <a:ext uri="{28A0092B-C50C-407E-A947-70E740481C1C}">
                <a14:useLocalDpi xmlns:a14="http://schemas.microsoft.com/office/drawing/2010/main" val="0"/>
              </a:ext>
            </a:extLst>
          </a:blip>
          <a:srcRect l="4070" t="-1919" r="45031" b="2700"/>
          <a:stretch/>
        </p:blipFill>
        <p:spPr>
          <a:xfrm>
            <a:off x="6713455" y="1410338"/>
            <a:ext cx="5617788" cy="501581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cene3d>
            <a:camera prst="orthographicFront"/>
            <a:lightRig rig="contrasting" dir="t">
              <a:rot lat="0" lon="0" rev="3000000"/>
            </a:lightRig>
          </a:scene3d>
          <a:sp3d contourW="7620">
            <a:bevelT w="95250" h="31750"/>
            <a:contourClr>
              <a:srgbClr val="333333"/>
            </a:contourClr>
          </a:sp3d>
        </p:spPr>
      </p:pic>
      <p:grpSp>
        <p:nvGrpSpPr>
          <p:cNvPr id="4469"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470" name="Freeform: Shape 4469">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71"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73" name="Freeform: Shape 4472">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4" name="Freeform: Shape 4473">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5" name="Freeform: Shape 4474">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6" name="Freeform: Shape 4475">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7" name="Freeform: Shape 4476">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8" name="Freeform: Shape 4477">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9" name="Freeform: Shape 4478">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472" name="Freeform: Shape 4471">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81"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4482" name="Straight Connector 4481">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483" name="Straight Connector 4482">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aphicFrame>
        <p:nvGraphicFramePr>
          <p:cNvPr id="5" name="Tableau 4">
            <a:extLst>
              <a:ext uri="{FF2B5EF4-FFF2-40B4-BE49-F238E27FC236}">
                <a16:creationId xmlns:a16="http://schemas.microsoft.com/office/drawing/2014/main" id="{305E0040-626B-28C2-ACAD-4EF5E56627BC}"/>
              </a:ext>
            </a:extLst>
          </p:cNvPr>
          <p:cNvGraphicFramePr>
            <a:graphicFrameLocks noGrp="1"/>
          </p:cNvGraphicFramePr>
          <p:nvPr>
            <p:extLst>
              <p:ext uri="{D42A27DB-BD31-4B8C-83A1-F6EECF244321}">
                <p14:modId xmlns:p14="http://schemas.microsoft.com/office/powerpoint/2010/main" val="1290693316"/>
              </p:ext>
            </p:extLst>
          </p:nvPr>
        </p:nvGraphicFramePr>
        <p:xfrm>
          <a:off x="341229" y="1659706"/>
          <a:ext cx="5945352" cy="4654517"/>
        </p:xfrm>
        <a:graphic>
          <a:graphicData uri="http://schemas.openxmlformats.org/drawingml/2006/table">
            <a:tbl>
              <a:tblPr firstRow="1" bandRow="1">
                <a:tableStyleId>{69012ECD-51FC-41F1-AA8D-1B2483CD663E}</a:tableStyleId>
              </a:tblPr>
              <a:tblGrid>
                <a:gridCol w="2189029">
                  <a:extLst>
                    <a:ext uri="{9D8B030D-6E8A-4147-A177-3AD203B41FA5}">
                      <a16:colId xmlns:a16="http://schemas.microsoft.com/office/drawing/2014/main" val="585021533"/>
                    </a:ext>
                  </a:extLst>
                </a:gridCol>
                <a:gridCol w="1774539">
                  <a:extLst>
                    <a:ext uri="{9D8B030D-6E8A-4147-A177-3AD203B41FA5}">
                      <a16:colId xmlns:a16="http://schemas.microsoft.com/office/drawing/2014/main" val="1642888196"/>
                    </a:ext>
                  </a:extLst>
                </a:gridCol>
                <a:gridCol w="1981784">
                  <a:extLst>
                    <a:ext uri="{9D8B030D-6E8A-4147-A177-3AD203B41FA5}">
                      <a16:colId xmlns:a16="http://schemas.microsoft.com/office/drawing/2014/main" val="1821254882"/>
                    </a:ext>
                  </a:extLst>
                </a:gridCol>
              </a:tblGrid>
              <a:tr h="664931">
                <a:tc>
                  <a:txBody>
                    <a:bodyPr/>
                    <a:lstStyle/>
                    <a:p>
                      <a:pPr marL="0" algn="ctr" defTabSz="914400" rtl="0" eaLnBrk="1" fontAlgn="ctr" latinLnBrk="0" hangingPunct="1"/>
                      <a:r>
                        <a:rPr lang="fr-FR" sz="2000" b="1" u="none" strike="noStrike" kern="1200" dirty="0">
                          <a:solidFill>
                            <a:srgbClr val="000000"/>
                          </a:solidFill>
                          <a:effectLst/>
                        </a:rPr>
                        <a:t>équipement</a:t>
                      </a:r>
                      <a:endParaRPr lang="fr-FR" sz="20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2000" b="1" u="none" strike="noStrike" kern="1200" dirty="0">
                          <a:solidFill>
                            <a:srgbClr val="000000"/>
                          </a:solidFill>
                          <a:effectLst/>
                        </a:rPr>
                        <a:t>Date de mise en service</a:t>
                      </a:r>
                      <a:endParaRPr lang="fr-FR" sz="20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2000" b="1" u="none" strike="noStrike" kern="1200" dirty="0">
                          <a:solidFill>
                            <a:srgbClr val="000000"/>
                          </a:solidFill>
                          <a:effectLst/>
                        </a:rPr>
                        <a:t>Etat</a:t>
                      </a:r>
                      <a:endParaRPr lang="fr-FR" sz="20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119735748"/>
                  </a:ext>
                </a:extLst>
              </a:tr>
              <a:tr h="664931">
                <a:tc>
                  <a:txBody>
                    <a:bodyPr/>
                    <a:lstStyle/>
                    <a:p>
                      <a:pPr marL="0" algn="ctr" defTabSz="914400" rtl="0" eaLnBrk="1" fontAlgn="ctr" latinLnBrk="0" hangingPunct="1"/>
                      <a:r>
                        <a:rPr lang="fr-FR" sz="1800" b="1" u="none" strike="noStrike" kern="1200" dirty="0">
                          <a:solidFill>
                            <a:srgbClr val="000000"/>
                          </a:solidFill>
                          <a:effectLst/>
                        </a:rPr>
                        <a:t>ESSER (IQ8 CONTROL µ )</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OPÉRATIONNEL</a:t>
                      </a:r>
                      <a:endParaRPr lang="fr-FR" sz="1800" b="1" u="none" strike="noStrike" kern="120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554290450"/>
                  </a:ext>
                </a:extLst>
              </a:tr>
              <a:tr h="664931">
                <a:tc>
                  <a:txBody>
                    <a:bodyPr/>
                    <a:lstStyle/>
                    <a:p>
                      <a:pPr marL="0" algn="ctr" defTabSz="914400" rtl="0" eaLnBrk="1" fontAlgn="ctr" latinLnBrk="0" hangingPunct="1"/>
                      <a:r>
                        <a:rPr lang="fr-FR" sz="1800" b="1" u="none" strike="noStrike" kern="1200" dirty="0">
                          <a:solidFill>
                            <a:srgbClr val="000000"/>
                          </a:solidFill>
                          <a:effectLst/>
                        </a:rPr>
                        <a:t>ESSER (CMSI8000 )</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OPÉRATIONNEL</a:t>
                      </a:r>
                      <a:endParaRPr lang="fr-FR" sz="1800" b="1" u="none" strike="noStrike" kern="120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3648265267"/>
                  </a:ext>
                </a:extLst>
              </a:tr>
              <a:tr h="664931">
                <a:tc>
                  <a:txBody>
                    <a:bodyPr/>
                    <a:lstStyle/>
                    <a:p>
                      <a:pPr marL="0" algn="ctr" defTabSz="914400" rtl="0" eaLnBrk="1" fontAlgn="ctr" latinLnBrk="0" hangingPunct="1"/>
                      <a:r>
                        <a:rPr lang="fr-FR" sz="1800" b="1" u="none" strike="noStrike" kern="1200">
                          <a:solidFill>
                            <a:srgbClr val="000000"/>
                          </a:solidFill>
                          <a:effectLst/>
                        </a:rPr>
                        <a:t>REPLCD3100</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2009</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97068682"/>
                  </a:ext>
                </a:extLst>
              </a:tr>
              <a:tr h="664931">
                <a:tc>
                  <a:txBody>
                    <a:bodyPr/>
                    <a:lstStyle/>
                    <a:p>
                      <a:pPr marL="0" algn="ctr" defTabSz="914400" rtl="0" eaLnBrk="1" fontAlgn="ctr" latinLnBrk="0" hangingPunct="1"/>
                      <a:r>
                        <a:rPr lang="fr-FR" sz="1800" b="1" u="none" strike="noStrike" kern="1200">
                          <a:solidFill>
                            <a:srgbClr val="000000"/>
                          </a:solidFill>
                          <a:effectLst/>
                        </a:rPr>
                        <a:t>Détecteurs Optique*67</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942407405"/>
                  </a:ext>
                </a:extLst>
              </a:tr>
              <a:tr h="664931">
                <a:tc>
                  <a:txBody>
                    <a:bodyPr/>
                    <a:lstStyle/>
                    <a:p>
                      <a:pPr marL="0" algn="ctr" defTabSz="914400" rtl="0" eaLnBrk="1" fontAlgn="ctr" latinLnBrk="0" hangingPunct="1"/>
                      <a:r>
                        <a:rPr lang="fr-FR" sz="1800" b="1" u="none" strike="noStrike" kern="1200">
                          <a:solidFill>
                            <a:srgbClr val="000000"/>
                          </a:solidFill>
                          <a:effectLst/>
                        </a:rPr>
                        <a:t>Détecteurs linaire*6</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928605704"/>
                  </a:ext>
                </a:extLst>
              </a:tr>
              <a:tr h="664931">
                <a:tc>
                  <a:txBody>
                    <a:bodyPr/>
                    <a:lstStyle/>
                    <a:p>
                      <a:pPr marL="0" algn="ctr" defTabSz="914400" rtl="0" eaLnBrk="1" fontAlgn="ctr" latinLnBrk="0" hangingPunct="1"/>
                      <a:r>
                        <a:rPr lang="fr-FR" sz="1800" b="1" u="none" strike="noStrike" kern="1200">
                          <a:solidFill>
                            <a:srgbClr val="000000"/>
                          </a:solidFill>
                          <a:effectLst/>
                        </a:rPr>
                        <a:t>Brises Glaces*8</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2009</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2070635529"/>
                  </a:ext>
                </a:extLst>
              </a:tr>
            </a:tbl>
          </a:graphicData>
        </a:graphic>
      </p:graphicFrame>
    </p:spTree>
    <p:extLst>
      <p:ext uri="{BB962C8B-B14F-4D97-AF65-F5344CB8AC3E}">
        <p14:creationId xmlns:p14="http://schemas.microsoft.com/office/powerpoint/2010/main" val="3082325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367708" y="272658"/>
            <a:ext cx="4987809" cy="1664573"/>
          </a:xfrm>
        </p:spPr>
        <p:txBody>
          <a:bodyPr vert="horz" lIns="91440" tIns="45720" rIns="91440" bIns="45720" rtlCol="0" anchor="ctr">
            <a:normAutofit/>
          </a:bodyPr>
          <a:lstStyle/>
          <a:p>
            <a:r>
              <a:rPr lang="en-US" kern="1200" dirty="0" err="1">
                <a:solidFill>
                  <a:schemeClr val="tx2"/>
                </a:solidFill>
                <a:latin typeface="+mj-lt"/>
                <a:ea typeface="+mj-ea"/>
                <a:cs typeface="+mj-cs"/>
              </a:rPr>
              <a:t>Portes</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automatique</a:t>
            </a:r>
            <a:endParaRPr lang="en-US" kern="1200" dirty="0">
              <a:solidFill>
                <a:schemeClr val="tx2"/>
              </a:solidFill>
              <a:latin typeface="+mj-lt"/>
              <a:ea typeface="+mj-ea"/>
              <a:cs typeface="+mj-cs"/>
            </a:endParaRPr>
          </a:p>
        </p:txBody>
      </p:sp>
      <p:pic>
        <p:nvPicPr>
          <p:cNvPr id="6" name="Image 5" descr="Une image contenant texte, plein air, signalisation, ombre&#10;&#10;Description générée automatiquement">
            <a:extLst>
              <a:ext uri="{FF2B5EF4-FFF2-40B4-BE49-F238E27FC236}">
                <a16:creationId xmlns:a16="http://schemas.microsoft.com/office/drawing/2014/main" id="{E3DCEA4C-48F9-5D24-327A-6B52A41E1F6D}"/>
              </a:ext>
            </a:extLst>
          </p:cNvPr>
          <p:cNvPicPr>
            <a:picLocks noChangeAspect="1"/>
          </p:cNvPicPr>
          <p:nvPr/>
        </p:nvPicPr>
        <p:blipFill>
          <a:blip r:embed="rId2">
            <a:extLst>
              <a:ext uri="{28A0092B-C50C-407E-A947-70E740481C1C}">
                <a14:useLocalDpi xmlns:a14="http://schemas.microsoft.com/office/drawing/2010/main" val="0"/>
              </a:ext>
            </a:extLst>
          </a:blip>
          <a:srcRect t="4492" b="20508"/>
          <a:stretch/>
        </p:blipFill>
        <p:spPr>
          <a:xfrm>
            <a:off x="6897165" y="152923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0" name="Tableau 9">
            <a:extLst>
              <a:ext uri="{FF2B5EF4-FFF2-40B4-BE49-F238E27FC236}">
                <a16:creationId xmlns:a16="http://schemas.microsoft.com/office/drawing/2014/main" id="{E9AD4FE4-8EB6-1F8A-478B-18ABC2381DD9}"/>
              </a:ext>
            </a:extLst>
          </p:cNvPr>
          <p:cNvGraphicFramePr>
            <a:graphicFrameLocks noGrp="1"/>
          </p:cNvGraphicFramePr>
          <p:nvPr>
            <p:extLst>
              <p:ext uri="{D42A27DB-BD31-4B8C-83A1-F6EECF244321}">
                <p14:modId xmlns:p14="http://schemas.microsoft.com/office/powerpoint/2010/main" val="2899791688"/>
              </p:ext>
            </p:extLst>
          </p:nvPr>
        </p:nvGraphicFramePr>
        <p:xfrm>
          <a:off x="146778" y="2241858"/>
          <a:ext cx="6276056" cy="3442848"/>
        </p:xfrm>
        <a:graphic>
          <a:graphicData uri="http://schemas.openxmlformats.org/drawingml/2006/table">
            <a:tbl>
              <a:tblPr firstRow="1" bandRow="1">
                <a:tableStyleId>{69012ECD-51FC-41F1-AA8D-1B2483CD663E}</a:tableStyleId>
              </a:tblPr>
              <a:tblGrid>
                <a:gridCol w="1173992">
                  <a:extLst>
                    <a:ext uri="{9D8B030D-6E8A-4147-A177-3AD203B41FA5}">
                      <a16:colId xmlns:a16="http://schemas.microsoft.com/office/drawing/2014/main" val="3106026677"/>
                    </a:ext>
                  </a:extLst>
                </a:gridCol>
                <a:gridCol w="1828800">
                  <a:extLst>
                    <a:ext uri="{9D8B030D-6E8A-4147-A177-3AD203B41FA5}">
                      <a16:colId xmlns:a16="http://schemas.microsoft.com/office/drawing/2014/main" val="3707357441"/>
                    </a:ext>
                  </a:extLst>
                </a:gridCol>
                <a:gridCol w="1714647">
                  <a:extLst>
                    <a:ext uri="{9D8B030D-6E8A-4147-A177-3AD203B41FA5}">
                      <a16:colId xmlns:a16="http://schemas.microsoft.com/office/drawing/2014/main" val="3758752462"/>
                    </a:ext>
                  </a:extLst>
                </a:gridCol>
                <a:gridCol w="1558617">
                  <a:extLst>
                    <a:ext uri="{9D8B030D-6E8A-4147-A177-3AD203B41FA5}">
                      <a16:colId xmlns:a16="http://schemas.microsoft.com/office/drawing/2014/main" val="1030233304"/>
                    </a:ext>
                  </a:extLst>
                </a:gridCol>
              </a:tblGrid>
              <a:tr h="573808">
                <a:tc>
                  <a:txBody>
                    <a:bodyPr/>
                    <a:lstStyle/>
                    <a:p>
                      <a:pPr algn="ctr" fontAlgn="ctr"/>
                      <a:r>
                        <a:rPr lang="fr-FR" sz="1600" b="1" u="none" strike="noStrike" dirty="0">
                          <a:solidFill>
                            <a:srgbClr val="000000"/>
                          </a:solidFill>
                          <a:effectLst/>
                        </a:rPr>
                        <a:t>équipement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EMPLACEMENT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91968134"/>
                  </a:ext>
                </a:extLst>
              </a:tr>
              <a:tr h="573808">
                <a:tc>
                  <a:txBody>
                    <a:bodyPr/>
                    <a:lstStyle/>
                    <a:p>
                      <a:pPr algn="ctr" fontAlgn="ctr"/>
                      <a:r>
                        <a:rPr lang="fr-FR" sz="1400" b="1" u="none" strike="noStrike" dirty="0">
                          <a:solidFill>
                            <a:srgbClr val="000000"/>
                          </a:solidFill>
                          <a:effectLst/>
                        </a:rPr>
                        <a:t>MANUSA</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ENTREE TERMINALE 02</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a:solidFill>
                            <a:srgbClr val="000000"/>
                          </a:solidFill>
                          <a:effectLst/>
                        </a:rPr>
                        <a:t>2010</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1158202"/>
                  </a:ext>
                </a:extLst>
              </a:tr>
              <a:tr h="573808">
                <a:tc>
                  <a:txBody>
                    <a:bodyPr/>
                    <a:lstStyle/>
                    <a:p>
                      <a:pPr algn="ctr" fontAlgn="ctr"/>
                      <a:r>
                        <a:rPr lang="fr-FR" sz="1400" b="1" u="none" strike="noStrike">
                          <a:solidFill>
                            <a:srgbClr val="000000"/>
                          </a:solidFill>
                          <a:effectLst/>
                        </a:rPr>
                        <a:t>MANUSA</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SORTIE TERMINALE 02</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a:solidFill>
                            <a:srgbClr val="000000"/>
                          </a:solidFill>
                          <a:effectLst/>
                        </a:rPr>
                        <a:t>2010</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47324233"/>
                  </a:ext>
                </a:extLst>
              </a:tr>
              <a:tr h="573808">
                <a:tc>
                  <a:txBody>
                    <a:bodyPr/>
                    <a:lstStyle/>
                    <a:p>
                      <a:pPr algn="ctr" fontAlgn="ctr"/>
                      <a:r>
                        <a:rPr lang="fr-FR" sz="1400" b="1" u="none" strike="noStrike">
                          <a:solidFill>
                            <a:srgbClr val="000000"/>
                          </a:solidFill>
                          <a:effectLst/>
                        </a:rPr>
                        <a:t>MANUSA</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a:solidFill>
                            <a:srgbClr val="000000"/>
                          </a:solidFill>
                          <a:effectLst/>
                        </a:rPr>
                        <a:t>ENTREE/SORTIE Administration</a:t>
                      </a:r>
                      <a:endParaRPr lang="fr-FR"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2010</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81188249"/>
                  </a:ext>
                </a:extLst>
              </a:tr>
              <a:tr h="573808">
                <a:tc>
                  <a:txBody>
                    <a:bodyPr/>
                    <a:lstStyle/>
                    <a:p>
                      <a:pPr algn="ctr" fontAlgn="ctr"/>
                      <a:r>
                        <a:rPr lang="fr-FR" sz="1400" b="1" u="none" strike="noStrike">
                          <a:solidFill>
                            <a:srgbClr val="000000"/>
                          </a:solidFill>
                          <a:effectLst/>
                        </a:rPr>
                        <a:t>RECORD</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Bâtiment d'accueil officiel</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2018</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81233857"/>
                  </a:ext>
                </a:extLst>
              </a:tr>
              <a:tr h="573808">
                <a:tc>
                  <a:txBody>
                    <a:bodyPr/>
                    <a:lstStyle/>
                    <a:p>
                      <a:pPr algn="ctr" fontAlgn="ctr"/>
                      <a:r>
                        <a:rPr lang="fr-FR" sz="1400" b="1" u="none" strike="noStrike">
                          <a:solidFill>
                            <a:srgbClr val="000000"/>
                          </a:solidFill>
                          <a:effectLst/>
                        </a:rPr>
                        <a:t>RECORD</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Bâtiment d'accueil officiel</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2018</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dirty="0">
                          <a:solidFill>
                            <a:srgbClr val="000000"/>
                          </a:solidFill>
                          <a:effectLst/>
                        </a:rPr>
                        <a:t>OPÉRATIONNEL</a:t>
                      </a:r>
                      <a:endParaRPr lang="fr-FR" sz="1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89023081"/>
                  </a:ext>
                </a:extLst>
              </a:tr>
            </a:tbl>
          </a:graphicData>
        </a:graphic>
      </p:graphicFrame>
    </p:spTree>
    <p:extLst>
      <p:ext uri="{BB962C8B-B14F-4D97-AF65-F5344CB8AC3E}">
        <p14:creationId xmlns:p14="http://schemas.microsoft.com/office/powerpoint/2010/main" val="3510862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47CF643-F427-43EF-9E90-B6E71EDF376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4074</TotalTime>
  <Words>1420</Words>
  <Application>Microsoft Office PowerPoint</Application>
  <PresentationFormat>Grand écran</PresentationFormat>
  <Paragraphs>534</Paragraphs>
  <Slides>14</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14</vt:i4>
      </vt:variant>
    </vt:vector>
  </HeadingPairs>
  <TitlesOfParts>
    <vt:vector size="22" baseType="lpstr">
      <vt:lpstr>Aptos</vt:lpstr>
      <vt:lpstr>Arial</vt:lpstr>
      <vt:lpstr>Avenir Next LT Pro</vt:lpstr>
      <vt:lpstr>AvenirNext LT Pro Medium</vt:lpstr>
      <vt:lpstr>Calibri</vt:lpstr>
      <vt:lpstr>Rockwell</vt:lpstr>
      <vt:lpstr>Segoe UI</vt:lpstr>
      <vt:lpstr>ExploreVTI</vt:lpstr>
      <vt:lpstr>Présentation du Service Équipements Aérogare </vt:lpstr>
      <vt:lpstr>Plan </vt:lpstr>
      <vt:lpstr>Mission et équipements assurer par les électromécaniciens  </vt:lpstr>
      <vt:lpstr>Scanner Rayon X</vt:lpstr>
      <vt:lpstr>PORTIQUES MAGNÉTIQUES</vt:lpstr>
      <vt:lpstr>DÉTECTEUR DES TRACES EXPLOSIFS </vt:lpstr>
      <vt:lpstr>Systeme de Sonorisation</vt:lpstr>
      <vt:lpstr>Systeme de Détection incendie</vt:lpstr>
      <vt:lpstr>Portes automatique</vt:lpstr>
      <vt:lpstr>Système de Traitement des Bagages </vt:lpstr>
      <vt:lpstr>Electrothermie</vt:lpstr>
      <vt:lpstr>Présentation PowerPoint</vt:lpstr>
      <vt:lpstr>Missions des électriciens</vt:lpstr>
      <vt:lpstr>Équipements pris en charge par les électriciens aéroportuaires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Service Équipements Aérogare </dc:title>
  <dc:creator>EL AAMILI HAMZA</dc:creator>
  <cp:lastModifiedBy>EL AAMILI HAMZA</cp:lastModifiedBy>
  <cp:revision>3</cp:revision>
  <dcterms:created xsi:type="dcterms:W3CDTF">2024-10-22T19:13:28Z</dcterms:created>
  <dcterms:modified xsi:type="dcterms:W3CDTF">2024-11-10T13:21:16Z</dcterms:modified>
</cp:coreProperties>
</file>